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256" r:id="rId2"/>
    <p:sldId id="709" r:id="rId3"/>
    <p:sldId id="539" r:id="rId4"/>
    <p:sldId id="540" r:id="rId5"/>
    <p:sldId id="541" r:id="rId6"/>
    <p:sldId id="542" r:id="rId7"/>
    <p:sldId id="543" r:id="rId8"/>
    <p:sldId id="544" r:id="rId9"/>
    <p:sldId id="545" r:id="rId10"/>
    <p:sldId id="546" r:id="rId11"/>
    <p:sldId id="547" r:id="rId12"/>
    <p:sldId id="548" r:id="rId13"/>
    <p:sldId id="549" r:id="rId14"/>
    <p:sldId id="550" r:id="rId15"/>
    <p:sldId id="551" r:id="rId16"/>
    <p:sldId id="552" r:id="rId17"/>
    <p:sldId id="553" r:id="rId18"/>
    <p:sldId id="554" r:id="rId19"/>
    <p:sldId id="555" r:id="rId20"/>
    <p:sldId id="556" r:id="rId21"/>
    <p:sldId id="300" r:id="rId22"/>
    <p:sldId id="301" r:id="rId23"/>
    <p:sldId id="302" r:id="rId24"/>
    <p:sldId id="303" r:id="rId25"/>
    <p:sldId id="305" r:id="rId26"/>
    <p:sldId id="304" r:id="rId27"/>
    <p:sldId id="538" r:id="rId28"/>
    <p:sldId id="487" r:id="rId29"/>
    <p:sldId id="488" r:id="rId30"/>
    <p:sldId id="489" r:id="rId31"/>
    <p:sldId id="490" r:id="rId32"/>
    <p:sldId id="491" r:id="rId33"/>
    <p:sldId id="492" r:id="rId34"/>
    <p:sldId id="493" r:id="rId35"/>
    <p:sldId id="494" r:id="rId36"/>
    <p:sldId id="495" r:id="rId37"/>
    <p:sldId id="496" r:id="rId38"/>
    <p:sldId id="497" r:id="rId39"/>
    <p:sldId id="498" r:id="rId40"/>
    <p:sldId id="499" r:id="rId41"/>
    <p:sldId id="593" r:id="rId42"/>
    <p:sldId id="500" r:id="rId43"/>
    <p:sldId id="591" r:id="rId44"/>
    <p:sldId id="592" r:id="rId45"/>
    <p:sldId id="282" r:id="rId46"/>
    <p:sldId id="284" r:id="rId47"/>
    <p:sldId id="283" r:id="rId48"/>
    <p:sldId id="285" r:id="rId49"/>
    <p:sldId id="286" r:id="rId50"/>
    <p:sldId id="287" r:id="rId51"/>
    <p:sldId id="288" r:id="rId52"/>
    <p:sldId id="289" r:id="rId53"/>
    <p:sldId id="595" r:id="rId54"/>
    <p:sldId id="290" r:id="rId55"/>
    <p:sldId id="291" r:id="rId56"/>
    <p:sldId id="292" r:id="rId57"/>
    <p:sldId id="293" r:id="rId58"/>
    <p:sldId id="294" r:id="rId59"/>
    <p:sldId id="295" r:id="rId60"/>
    <p:sldId id="296" r:id="rId61"/>
    <p:sldId id="598" r:id="rId62"/>
    <p:sldId id="297" r:id="rId63"/>
    <p:sldId id="597" r:id="rId64"/>
    <p:sldId id="590" r:id="rId65"/>
    <p:sldId id="557" r:id="rId66"/>
    <p:sldId id="558" r:id="rId67"/>
    <p:sldId id="559" r:id="rId68"/>
    <p:sldId id="560" r:id="rId69"/>
    <p:sldId id="561" r:id="rId70"/>
    <p:sldId id="281" r:id="rId71"/>
    <p:sldId id="599" r:id="rId72"/>
    <p:sldId id="562" r:id="rId73"/>
    <p:sldId id="600" r:id="rId74"/>
    <p:sldId id="604" r:id="rId75"/>
    <p:sldId id="605" r:id="rId76"/>
    <p:sldId id="606" r:id="rId77"/>
    <p:sldId id="607" r:id="rId78"/>
    <p:sldId id="603" r:id="rId79"/>
    <p:sldId id="601" r:id="rId80"/>
    <p:sldId id="602" r:id="rId81"/>
    <p:sldId id="563" r:id="rId82"/>
    <p:sldId id="564" r:id="rId83"/>
    <p:sldId id="280" r:id="rId84"/>
    <p:sldId id="565" r:id="rId85"/>
    <p:sldId id="566" r:id="rId86"/>
    <p:sldId id="567" r:id="rId87"/>
    <p:sldId id="568" r:id="rId88"/>
    <p:sldId id="569" r:id="rId89"/>
    <p:sldId id="609" r:id="rId90"/>
    <p:sldId id="610" r:id="rId91"/>
    <p:sldId id="611" r:id="rId92"/>
    <p:sldId id="501" r:id="rId93"/>
    <p:sldId id="608" r:id="rId94"/>
    <p:sldId id="710" r:id="rId95"/>
    <p:sldId id="570" r:id="rId96"/>
    <p:sldId id="763" r:id="rId97"/>
    <p:sldId id="571" r:id="rId98"/>
    <p:sldId id="572" r:id="rId99"/>
    <p:sldId id="573" r:id="rId100"/>
    <p:sldId id="574" r:id="rId101"/>
    <p:sldId id="575" r:id="rId102"/>
    <p:sldId id="576" r:id="rId103"/>
    <p:sldId id="577" r:id="rId104"/>
    <p:sldId id="578" r:id="rId105"/>
    <p:sldId id="579" r:id="rId106"/>
    <p:sldId id="580" r:id="rId107"/>
    <p:sldId id="581" r:id="rId108"/>
    <p:sldId id="582" r:id="rId109"/>
    <p:sldId id="583" r:id="rId110"/>
    <p:sldId id="584" r:id="rId111"/>
    <p:sldId id="585" r:id="rId112"/>
    <p:sldId id="586" r:id="rId113"/>
    <p:sldId id="587" r:id="rId114"/>
    <p:sldId id="588" r:id="rId115"/>
    <p:sldId id="589" r:id="rId116"/>
    <p:sldId id="764" r:id="rId117"/>
    <p:sldId id="765" r:id="rId118"/>
    <p:sldId id="766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FFFFF"/>
    <a:srgbClr val="FF7F85"/>
    <a:srgbClr val="F57BA1"/>
    <a:srgbClr val="247798"/>
    <a:srgbClr val="D18B47"/>
    <a:srgbClr val="D6D100"/>
    <a:srgbClr val="A29E00"/>
    <a:srgbClr val="309CC6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744E14-F803-48C5-B10D-0B6C715C594A}" v="4" dt="2021-10-26T11:14:57.08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85899" autoAdjust="0"/>
  </p:normalViewPr>
  <p:slideViewPr>
    <p:cSldViewPr snapToGrid="0">
      <p:cViewPr varScale="1">
        <p:scale>
          <a:sx n="74" d="100"/>
          <a:sy n="74" d="100"/>
        </p:scale>
        <p:origin x="293" y="58"/>
      </p:cViewPr>
      <p:guideLst/>
    </p:cSldViewPr>
  </p:slideViewPr>
  <p:outlineViewPr>
    <p:cViewPr>
      <p:scale>
        <a:sx n="33" d="100"/>
        <a:sy n="33" d="100"/>
      </p:scale>
      <p:origin x="0" y="-25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commentAuthors" Target="commentAuthor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12EDA4A3-40AB-4727-AD3D-0EC352D20837}"/>
    <pc:docChg chg="undo custSel addSld delSld modSld">
      <pc:chgData name="Cristian Chilipirea" userId="34ab170da5908fc4" providerId="LiveId" clId="{12EDA4A3-40AB-4727-AD3D-0EC352D20837}" dt="2021-10-10T18:24:35.749" v="352" actId="207"/>
      <pc:docMkLst>
        <pc:docMk/>
      </pc:docMkLst>
      <pc:sldChg chg="modSp mod">
        <pc:chgData name="Cristian Chilipirea" userId="34ab170da5908fc4" providerId="LiveId" clId="{12EDA4A3-40AB-4727-AD3D-0EC352D20837}" dt="2021-10-10T17:42:18.118" v="2"/>
        <pc:sldMkLst>
          <pc:docMk/>
          <pc:sldMk cId="736295071" sldId="256"/>
        </pc:sldMkLst>
        <pc:spChg chg="mod">
          <ac:chgData name="Cristian Chilipirea" userId="34ab170da5908fc4" providerId="LiveId" clId="{12EDA4A3-40AB-4727-AD3D-0EC352D20837}" dt="2021-10-10T17:42:18.118" v="2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4199253" sldId="257"/>
        </pc:sldMkLst>
      </pc:sldChg>
      <pc:sldChg chg="addSp delSp new del">
        <pc:chgData name="Cristian Chilipirea" userId="34ab170da5908fc4" providerId="LiveId" clId="{12EDA4A3-40AB-4727-AD3D-0EC352D20837}" dt="2021-10-10T18:20:09.232" v="324" actId="2696"/>
        <pc:sldMkLst>
          <pc:docMk/>
          <pc:sldMk cId="3297206271" sldId="257"/>
        </pc:sldMkLst>
        <pc:spChg chg="add">
          <ac:chgData name="Cristian Chilipirea" userId="34ab170da5908fc4" providerId="LiveId" clId="{12EDA4A3-40AB-4727-AD3D-0EC352D20837}" dt="2021-10-10T17:58:23.452" v="161"/>
          <ac:spMkLst>
            <pc:docMk/>
            <pc:sldMk cId="3297206271" sldId="257"/>
            <ac:spMk id="2" creationId="{E6726C45-8E38-4834-98E7-3AE68695E9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97206271" sldId="257"/>
            <ac:spMk id="5" creationId="{27F3CD0B-1153-4309-84EF-EC3DD4908360}"/>
          </ac:spMkLst>
        </pc:spChg>
      </pc:sldChg>
      <pc:sldChg chg="modSp new del mod">
        <pc:chgData name="Cristian Chilipirea" userId="34ab170da5908fc4" providerId="LiveId" clId="{12EDA4A3-40AB-4727-AD3D-0EC352D20837}" dt="2021-10-10T17:42:57.017" v="9" actId="47"/>
        <pc:sldMkLst>
          <pc:docMk/>
          <pc:sldMk cId="3608544335" sldId="258"/>
        </pc:sldMkLst>
        <pc:spChg chg="mod">
          <ac:chgData name="Cristian Chilipirea" userId="34ab170da5908fc4" providerId="LiveId" clId="{12EDA4A3-40AB-4727-AD3D-0EC352D20837}" dt="2021-10-10T17:42:31.008" v="4"/>
          <ac:spMkLst>
            <pc:docMk/>
            <pc:sldMk cId="3608544335" sldId="258"/>
            <ac:spMk id="3" creationId="{A51D4EF9-C679-4CAC-8577-944E0461C053}"/>
          </ac:spMkLst>
        </pc:spChg>
      </pc:sldChg>
      <pc:sldChg chg="addSp delSp modSp add mod">
        <pc:chgData name="Cristian Chilipirea" userId="34ab170da5908fc4" providerId="LiveId" clId="{12EDA4A3-40AB-4727-AD3D-0EC352D20837}" dt="2021-10-10T18:06:31.504" v="254" actId="120"/>
        <pc:sldMkLst>
          <pc:docMk/>
          <pc:sldMk cId="771936063" sldId="2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1936063" sldId="266"/>
            <ac:spMk id="5" creationId="{FEEEA936-EB98-4BC0-8895-6E46EB6C8C0A}"/>
          </ac:spMkLst>
        </pc:spChg>
        <pc:spChg chg="add mod">
          <ac:chgData name="Cristian Chilipirea" userId="34ab170da5908fc4" providerId="LiveId" clId="{12EDA4A3-40AB-4727-AD3D-0EC352D20837}" dt="2021-10-10T18:06:31.504" v="254" actId="120"/>
          <ac:spMkLst>
            <pc:docMk/>
            <pc:sldMk cId="771936063" sldId="266"/>
            <ac:spMk id="27" creationId="{85FB1AF2-4F87-432D-ACB0-4966CA8294CB}"/>
          </ac:spMkLst>
        </pc:spChg>
      </pc:sldChg>
      <pc:sldChg chg="addSp delSp modSp add mod">
        <pc:chgData name="Cristian Chilipirea" userId="34ab170da5908fc4" providerId="LiveId" clId="{12EDA4A3-40AB-4727-AD3D-0EC352D20837}" dt="2021-10-10T18:06:42.508" v="256" actId="120"/>
        <pc:sldMkLst>
          <pc:docMk/>
          <pc:sldMk cId="1724823294" sldId="2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24823294" sldId="267"/>
            <ac:spMk id="5" creationId="{A975F6FE-B619-4442-98F0-C06311458961}"/>
          </ac:spMkLst>
        </pc:spChg>
        <pc:spChg chg="add mod">
          <ac:chgData name="Cristian Chilipirea" userId="34ab170da5908fc4" providerId="LiveId" clId="{12EDA4A3-40AB-4727-AD3D-0EC352D20837}" dt="2021-10-10T18:06:42.508" v="256" actId="120"/>
          <ac:spMkLst>
            <pc:docMk/>
            <pc:sldMk cId="1724823294" sldId="267"/>
            <ac:spMk id="27" creationId="{A8D36C0B-F7CA-46B6-B770-0E3F0114170D}"/>
          </ac:spMkLst>
        </pc:spChg>
      </pc:sldChg>
      <pc:sldChg chg="addSp delSp modSp add mod">
        <pc:chgData name="Cristian Chilipirea" userId="34ab170da5908fc4" providerId="LiveId" clId="{12EDA4A3-40AB-4727-AD3D-0EC352D20837}" dt="2021-10-10T18:06:45.400" v="257" actId="120"/>
        <pc:sldMkLst>
          <pc:docMk/>
          <pc:sldMk cId="3810417660" sldId="2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10417660" sldId="268"/>
            <ac:spMk id="5" creationId="{965B7EE8-909E-4E45-A5F5-D8B6DAF5C869}"/>
          </ac:spMkLst>
        </pc:spChg>
        <pc:spChg chg="add mod">
          <ac:chgData name="Cristian Chilipirea" userId="34ab170da5908fc4" providerId="LiveId" clId="{12EDA4A3-40AB-4727-AD3D-0EC352D20837}" dt="2021-10-10T18:06:45.400" v="257" actId="120"/>
          <ac:spMkLst>
            <pc:docMk/>
            <pc:sldMk cId="3810417660" sldId="268"/>
            <ac:spMk id="27" creationId="{D329A5FF-6364-4C95-BEEF-87C6DC89694F}"/>
          </ac:spMkLst>
        </pc:spChg>
      </pc:sldChg>
      <pc:sldChg chg="addSp delSp modSp add mod">
        <pc:chgData name="Cristian Chilipirea" userId="34ab170da5908fc4" providerId="LiveId" clId="{12EDA4A3-40AB-4727-AD3D-0EC352D20837}" dt="2021-10-10T18:06:49.964" v="258" actId="120"/>
        <pc:sldMkLst>
          <pc:docMk/>
          <pc:sldMk cId="74182113" sldId="2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4182113" sldId="269"/>
            <ac:spMk id="5" creationId="{4296C377-5E0D-4D65-96A7-B9D6AB21CE8E}"/>
          </ac:spMkLst>
        </pc:spChg>
        <pc:spChg chg="add mod">
          <ac:chgData name="Cristian Chilipirea" userId="34ab170da5908fc4" providerId="LiveId" clId="{12EDA4A3-40AB-4727-AD3D-0EC352D20837}" dt="2021-10-10T18:06:49.964" v="258" actId="120"/>
          <ac:spMkLst>
            <pc:docMk/>
            <pc:sldMk cId="74182113" sldId="269"/>
            <ac:spMk id="27" creationId="{C90DD0F3-AF69-41F8-8E68-1C6D0A8DBB8A}"/>
          </ac:spMkLst>
        </pc:spChg>
      </pc:sldChg>
      <pc:sldChg chg="addSp delSp modSp add mod">
        <pc:chgData name="Cristian Chilipirea" userId="34ab170da5908fc4" providerId="LiveId" clId="{12EDA4A3-40AB-4727-AD3D-0EC352D20837}" dt="2021-10-10T18:06:52.816" v="259" actId="120"/>
        <pc:sldMkLst>
          <pc:docMk/>
          <pc:sldMk cId="6187237" sldId="2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187237" sldId="270"/>
            <ac:spMk id="5" creationId="{F12922B9-B0AC-4716-A9A2-05508E75A52A}"/>
          </ac:spMkLst>
        </pc:spChg>
        <pc:spChg chg="add mod">
          <ac:chgData name="Cristian Chilipirea" userId="34ab170da5908fc4" providerId="LiveId" clId="{12EDA4A3-40AB-4727-AD3D-0EC352D20837}" dt="2021-10-10T18:06:52.816" v="259" actId="120"/>
          <ac:spMkLst>
            <pc:docMk/>
            <pc:sldMk cId="6187237" sldId="270"/>
            <ac:spMk id="27" creationId="{BB3D85C4-F7C2-4564-9043-BD9B55426C28}"/>
          </ac:spMkLst>
        </pc:spChg>
      </pc:sldChg>
      <pc:sldChg chg="addSp delSp modSp add mod">
        <pc:chgData name="Cristian Chilipirea" userId="34ab170da5908fc4" providerId="LiveId" clId="{12EDA4A3-40AB-4727-AD3D-0EC352D20837}" dt="2021-10-10T18:06:55.284" v="260" actId="120"/>
        <pc:sldMkLst>
          <pc:docMk/>
          <pc:sldMk cId="2152213275" sldId="2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2213275" sldId="271"/>
            <ac:spMk id="5" creationId="{69FBB707-C0A1-4E12-A74A-9E88F029C4A3}"/>
          </ac:spMkLst>
        </pc:spChg>
        <pc:spChg chg="add mod">
          <ac:chgData name="Cristian Chilipirea" userId="34ab170da5908fc4" providerId="LiveId" clId="{12EDA4A3-40AB-4727-AD3D-0EC352D20837}" dt="2021-10-10T18:06:55.284" v="260" actId="120"/>
          <ac:spMkLst>
            <pc:docMk/>
            <pc:sldMk cId="2152213275" sldId="271"/>
            <ac:spMk id="27" creationId="{1E759381-A6C2-46A0-9B6C-9A72EAD20094}"/>
          </ac:spMkLst>
        </pc:spChg>
      </pc:sldChg>
      <pc:sldChg chg="addSp delSp modSp add mod">
        <pc:chgData name="Cristian Chilipirea" userId="34ab170da5908fc4" providerId="LiveId" clId="{12EDA4A3-40AB-4727-AD3D-0EC352D20837}" dt="2021-10-10T18:06:59.694" v="261" actId="120"/>
        <pc:sldMkLst>
          <pc:docMk/>
          <pc:sldMk cId="96622311" sldId="2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622311" sldId="272"/>
            <ac:spMk id="5" creationId="{0A0ACBFA-C264-4C77-875A-EE03C91A9C7E}"/>
          </ac:spMkLst>
        </pc:spChg>
        <pc:spChg chg="add mod">
          <ac:chgData name="Cristian Chilipirea" userId="34ab170da5908fc4" providerId="LiveId" clId="{12EDA4A3-40AB-4727-AD3D-0EC352D20837}" dt="2021-10-10T18:06:59.694" v="261" actId="120"/>
          <ac:spMkLst>
            <pc:docMk/>
            <pc:sldMk cId="96622311" sldId="272"/>
            <ac:spMk id="27" creationId="{AF355281-ECC3-48BC-842F-1872082D7627}"/>
          </ac:spMkLst>
        </pc:spChg>
      </pc:sldChg>
      <pc:sldChg chg="addSp delSp modSp add mod">
        <pc:chgData name="Cristian Chilipirea" userId="34ab170da5908fc4" providerId="LiveId" clId="{12EDA4A3-40AB-4727-AD3D-0EC352D20837}" dt="2021-10-10T18:07:02.688" v="262" actId="120"/>
        <pc:sldMkLst>
          <pc:docMk/>
          <pc:sldMk cId="3239565847" sldId="2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39565847" sldId="273"/>
            <ac:spMk id="5" creationId="{B9975FC0-1609-457E-B971-06517EAF4843}"/>
          </ac:spMkLst>
        </pc:spChg>
        <pc:spChg chg="add mod">
          <ac:chgData name="Cristian Chilipirea" userId="34ab170da5908fc4" providerId="LiveId" clId="{12EDA4A3-40AB-4727-AD3D-0EC352D20837}" dt="2021-10-10T18:07:02.688" v="262" actId="120"/>
          <ac:spMkLst>
            <pc:docMk/>
            <pc:sldMk cId="3239565847" sldId="273"/>
            <ac:spMk id="27" creationId="{D718CA37-DCE7-4534-9284-194C4A715C4B}"/>
          </ac:spMkLst>
        </pc:spChg>
      </pc:sldChg>
      <pc:sldChg chg="addSp delSp modSp add mod">
        <pc:chgData name="Cristian Chilipirea" userId="34ab170da5908fc4" providerId="LiveId" clId="{12EDA4A3-40AB-4727-AD3D-0EC352D20837}" dt="2021-10-10T18:07:07.103" v="263" actId="120"/>
        <pc:sldMkLst>
          <pc:docMk/>
          <pc:sldMk cId="2446500507" sldId="2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6500507" sldId="274"/>
            <ac:spMk id="5" creationId="{E7CED138-8425-44D3-8C10-C94159CCF816}"/>
          </ac:spMkLst>
        </pc:spChg>
        <pc:spChg chg="add mod">
          <ac:chgData name="Cristian Chilipirea" userId="34ab170da5908fc4" providerId="LiveId" clId="{12EDA4A3-40AB-4727-AD3D-0EC352D20837}" dt="2021-10-10T18:07:07.103" v="263" actId="120"/>
          <ac:spMkLst>
            <pc:docMk/>
            <pc:sldMk cId="2446500507" sldId="274"/>
            <ac:spMk id="27" creationId="{8A95B3B4-B124-4A8A-950F-B03C6EA00FCC}"/>
          </ac:spMkLst>
        </pc:spChg>
      </pc:sldChg>
      <pc:sldChg chg="addSp delSp modSp add mod">
        <pc:chgData name="Cristian Chilipirea" userId="34ab170da5908fc4" providerId="LiveId" clId="{12EDA4A3-40AB-4727-AD3D-0EC352D20837}" dt="2021-10-10T18:07:11.280" v="264" actId="120"/>
        <pc:sldMkLst>
          <pc:docMk/>
          <pc:sldMk cId="2118038314" sldId="2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18038314" sldId="275"/>
            <ac:spMk id="5" creationId="{9528D1C3-438B-4BAD-883F-3B722D08B0A9}"/>
          </ac:spMkLst>
        </pc:spChg>
        <pc:spChg chg="add mod">
          <ac:chgData name="Cristian Chilipirea" userId="34ab170da5908fc4" providerId="LiveId" clId="{12EDA4A3-40AB-4727-AD3D-0EC352D20837}" dt="2021-10-10T18:07:11.280" v="264" actId="120"/>
          <ac:spMkLst>
            <pc:docMk/>
            <pc:sldMk cId="2118038314" sldId="275"/>
            <ac:spMk id="27" creationId="{E88FBF75-DCC0-4931-901E-2C27C42857DE}"/>
          </ac:spMkLst>
        </pc:spChg>
      </pc:sldChg>
      <pc:sldChg chg="addSp delSp modSp add mod">
        <pc:chgData name="Cristian Chilipirea" userId="34ab170da5908fc4" providerId="LiveId" clId="{12EDA4A3-40AB-4727-AD3D-0EC352D20837}" dt="2021-10-10T18:07:15.538" v="265" actId="120"/>
        <pc:sldMkLst>
          <pc:docMk/>
          <pc:sldMk cId="2941731681" sldId="2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1731681" sldId="276"/>
            <ac:spMk id="5" creationId="{20BACBBD-8737-4C84-8540-61264F8812E5}"/>
          </ac:spMkLst>
        </pc:spChg>
        <pc:spChg chg="add mod">
          <ac:chgData name="Cristian Chilipirea" userId="34ab170da5908fc4" providerId="LiveId" clId="{12EDA4A3-40AB-4727-AD3D-0EC352D20837}" dt="2021-10-10T18:07:15.538" v="265" actId="120"/>
          <ac:spMkLst>
            <pc:docMk/>
            <pc:sldMk cId="2941731681" sldId="276"/>
            <ac:spMk id="27" creationId="{0AC27CA3-360F-4A05-9662-90917D97BF57}"/>
          </ac:spMkLst>
        </pc:spChg>
      </pc:sldChg>
      <pc:sldChg chg="addSp delSp modSp add mod">
        <pc:chgData name="Cristian Chilipirea" userId="34ab170da5908fc4" providerId="LiveId" clId="{12EDA4A3-40AB-4727-AD3D-0EC352D20837}" dt="2021-10-10T18:07:18.738" v="266" actId="120"/>
        <pc:sldMkLst>
          <pc:docMk/>
          <pc:sldMk cId="697219459" sldId="277"/>
        </pc:sldMkLst>
        <pc:spChg chg="add mod">
          <ac:chgData name="Cristian Chilipirea" userId="34ab170da5908fc4" providerId="LiveId" clId="{12EDA4A3-40AB-4727-AD3D-0EC352D20837}" dt="2021-10-10T18:07:18.738" v="266" actId="120"/>
          <ac:spMkLst>
            <pc:docMk/>
            <pc:sldMk cId="697219459" sldId="277"/>
            <ac:spMk id="2" creationId="{73989526-BFD5-4E16-BA79-3E88BCD968E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7219459" sldId="277"/>
            <ac:spMk id="5" creationId="{9D302D09-71B5-47B8-B1FF-15120911A5BB}"/>
          </ac:spMkLst>
        </pc:spChg>
      </pc:sldChg>
      <pc:sldChg chg="addSp delSp modSp add mod">
        <pc:chgData name="Cristian Chilipirea" userId="34ab170da5908fc4" providerId="LiveId" clId="{12EDA4A3-40AB-4727-AD3D-0EC352D20837}" dt="2021-10-10T18:08:53.963" v="269" actId="20578"/>
        <pc:sldMkLst>
          <pc:docMk/>
          <pc:sldMk cId="2568684844" sldId="2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8684844" sldId="278"/>
            <ac:spMk id="5" creationId="{4A978FAD-F88F-45EB-BA18-5591F2762C7A}"/>
          </ac:spMkLst>
        </pc:spChg>
        <pc:spChg chg="mod">
          <ac:chgData name="Cristian Chilipirea" userId="34ab170da5908fc4" providerId="LiveId" clId="{12EDA4A3-40AB-4727-AD3D-0EC352D20837}" dt="2021-10-10T18:08:53.963" v="269" actId="20578"/>
          <ac:spMkLst>
            <pc:docMk/>
            <pc:sldMk cId="2568684844" sldId="278"/>
            <ac:spMk id="27" creationId="{00000000-0000-0000-0000-000000000000}"/>
          </ac:spMkLst>
        </pc:spChg>
        <pc:spChg chg="add mod">
          <ac:chgData name="Cristian Chilipirea" userId="34ab170da5908fc4" providerId="LiveId" clId="{12EDA4A3-40AB-4727-AD3D-0EC352D20837}" dt="2021-10-10T18:07:27.902" v="267" actId="120"/>
          <ac:spMkLst>
            <pc:docMk/>
            <pc:sldMk cId="2568684844" sldId="278"/>
            <ac:spMk id="28" creationId="{72546995-B0D9-461A-ABA1-7FB3B4AD76F5}"/>
          </ac:spMkLst>
        </pc:spChg>
      </pc:sldChg>
      <pc:sldChg chg="addSp delSp modSp add mod">
        <pc:chgData name="Cristian Chilipirea" userId="34ab170da5908fc4" providerId="LiveId" clId="{12EDA4A3-40AB-4727-AD3D-0EC352D20837}" dt="2021-10-10T18:05:57.942" v="245" actId="120"/>
        <pc:sldMkLst>
          <pc:docMk/>
          <pc:sldMk cId="2354362939" sldId="279"/>
        </pc:sldMkLst>
        <pc:spChg chg="add mod">
          <ac:chgData name="Cristian Chilipirea" userId="34ab170da5908fc4" providerId="LiveId" clId="{12EDA4A3-40AB-4727-AD3D-0EC352D20837}" dt="2021-10-10T18:05:57.942" v="245" actId="120"/>
          <ac:spMkLst>
            <pc:docMk/>
            <pc:sldMk cId="2354362939" sldId="279"/>
            <ac:spMk id="2" creationId="{D3025923-3CF8-429E-9904-13BC826F3A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54362939" sldId="279"/>
            <ac:spMk id="4" creationId="{8AA8E555-6D6C-42A2-BCA6-18428A4C50EB}"/>
          </ac:spMkLst>
        </pc:spChg>
      </pc:sldChg>
      <pc:sldChg chg="addSp delSp modSp add mod">
        <pc:chgData name="Cristian Chilipirea" userId="34ab170da5908fc4" providerId="LiveId" clId="{12EDA4A3-40AB-4727-AD3D-0EC352D20837}" dt="2021-10-10T18:06:39.588" v="255" actId="120"/>
        <pc:sldMkLst>
          <pc:docMk/>
          <pc:sldMk cId="3085238357" sldId="2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85238357" sldId="280"/>
            <ac:spMk id="5" creationId="{3D9EC3A5-9B4F-46B2-9559-7CD6333EF4DA}"/>
          </ac:spMkLst>
        </pc:spChg>
        <pc:spChg chg="add mod">
          <ac:chgData name="Cristian Chilipirea" userId="34ab170da5908fc4" providerId="LiveId" clId="{12EDA4A3-40AB-4727-AD3D-0EC352D20837}" dt="2021-10-10T18:06:39.588" v="255" actId="120"/>
          <ac:spMkLst>
            <pc:docMk/>
            <pc:sldMk cId="3085238357" sldId="280"/>
            <ac:spMk id="27" creationId="{83FC9D4E-D1EA-4F33-8259-DE5749CC0547}"/>
          </ac:spMkLst>
        </pc:spChg>
      </pc:sldChg>
      <pc:sldChg chg="addSp delSp modSp add mod">
        <pc:chgData name="Cristian Chilipirea" userId="34ab170da5908fc4" providerId="LiveId" clId="{12EDA4A3-40AB-4727-AD3D-0EC352D20837}" dt="2021-10-10T18:06:05.404" v="247" actId="120"/>
        <pc:sldMkLst>
          <pc:docMk/>
          <pc:sldMk cId="2297006857" sldId="281"/>
        </pc:sldMkLst>
        <pc:spChg chg="add mod">
          <ac:chgData name="Cristian Chilipirea" userId="34ab170da5908fc4" providerId="LiveId" clId="{12EDA4A3-40AB-4727-AD3D-0EC352D20837}" dt="2021-10-10T18:06:05.404" v="247" actId="120"/>
          <ac:spMkLst>
            <pc:docMk/>
            <pc:sldMk cId="2297006857" sldId="281"/>
            <ac:spMk id="2" creationId="{D6A399E8-6169-44AB-A822-87EF06D6A56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97006857" sldId="281"/>
            <ac:spMk id="4" creationId="{DA2559C2-6670-425F-8FEF-10C92119CD44}"/>
          </ac:spMkLst>
        </pc:spChg>
      </pc:sldChg>
      <pc:sldChg chg="addSp delSp modSp add mod">
        <pc:chgData name="Cristian Chilipirea" userId="34ab170da5908fc4" providerId="LiveId" clId="{12EDA4A3-40AB-4727-AD3D-0EC352D20837}" dt="2021-10-10T18:06:08.339" v="248" actId="120"/>
        <pc:sldMkLst>
          <pc:docMk/>
          <pc:sldMk cId="582673609" sldId="282"/>
        </pc:sldMkLst>
        <pc:spChg chg="add mod">
          <ac:chgData name="Cristian Chilipirea" userId="34ab170da5908fc4" providerId="LiveId" clId="{12EDA4A3-40AB-4727-AD3D-0EC352D20837}" dt="2021-10-10T18:06:08.339" v="248" actId="120"/>
          <ac:spMkLst>
            <pc:docMk/>
            <pc:sldMk cId="582673609" sldId="282"/>
            <ac:spMk id="2" creationId="{080FEDBE-3376-4222-9696-9A462A90BC4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82673609" sldId="282"/>
            <ac:spMk id="4" creationId="{0E619A8F-6648-4707-BF8C-4E1BCB7D2788}"/>
          </ac:spMkLst>
        </pc:spChg>
      </pc:sldChg>
      <pc:sldChg chg="addSp delSp modSp add mod">
        <pc:chgData name="Cristian Chilipirea" userId="34ab170da5908fc4" providerId="LiveId" clId="{12EDA4A3-40AB-4727-AD3D-0EC352D20837}" dt="2021-10-10T18:06:12.783" v="249" actId="120"/>
        <pc:sldMkLst>
          <pc:docMk/>
          <pc:sldMk cId="2173056092" sldId="283"/>
        </pc:sldMkLst>
        <pc:spChg chg="add mod">
          <ac:chgData name="Cristian Chilipirea" userId="34ab170da5908fc4" providerId="LiveId" clId="{12EDA4A3-40AB-4727-AD3D-0EC352D20837}" dt="2021-10-10T18:06:12.783" v="249" actId="120"/>
          <ac:spMkLst>
            <pc:docMk/>
            <pc:sldMk cId="2173056092" sldId="283"/>
            <ac:spMk id="2" creationId="{23E17545-F0EB-4EEA-9CF2-8F0153CCF99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73056092" sldId="283"/>
            <ac:spMk id="4" creationId="{1D57391B-060F-43AD-963C-D1315F0B80B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6.870" v="250" actId="120"/>
        <pc:sldMkLst>
          <pc:docMk/>
          <pc:sldMk cId="2627090702" sldId="284"/>
        </pc:sldMkLst>
        <pc:spChg chg="add mod">
          <ac:chgData name="Cristian Chilipirea" userId="34ab170da5908fc4" providerId="LiveId" clId="{12EDA4A3-40AB-4727-AD3D-0EC352D20837}" dt="2021-10-10T18:06:16.870" v="250" actId="120"/>
          <ac:spMkLst>
            <pc:docMk/>
            <pc:sldMk cId="2627090702" sldId="284"/>
            <ac:spMk id="2" creationId="{02D36FB9-8514-4641-BC1D-95877DFCDE6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7090702" sldId="284"/>
            <ac:spMk id="4" creationId="{15A85157-EA8A-400F-8A37-E142ACF9D47F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56688437" sldId="49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850693201" sldId="49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593157976" sldId="49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05068390" sldId="50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240204320" sldId="50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57009429" sldId="50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013673347" sldId="50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381332427" sldId="50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62047561" sldId="50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53909499" sldId="50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608127337" sldId="51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042985229" sldId="51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727535347" sldId="51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285445849" sldId="51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50840403" sldId="51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95946675" sldId="51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33443332" sldId="51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00481663" sldId="51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59228379" sldId="51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6685442" sldId="520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6685442" sldId="520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685442" sldId="520"/>
            <ac:spMk id="5" creationId="{4E0C57B2-5AF9-4EEC-BA2A-04BC0499B673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93191226" sldId="52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61323086" sldId="524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68368127" sldId="52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68368127" sldId="525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8368127" sldId="525"/>
            <ac:spMk id="5" creationId="{CD180AC6-F397-4187-B189-57E41A272B7C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4922801" sldId="52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18988431" sldId="52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1541737" sldId="52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17174008" sldId="52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42774632" sldId="53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19967694" sldId="53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90587018" sldId="53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918458" sldId="53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2901516" sldId="53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32471956" sldId="53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27050837" sldId="53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25462843" sldId="53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741540215" sldId="53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035050" sldId="53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02666867" sldId="54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8411994" sldId="54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28125730" sldId="54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89218972" sldId="54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26027227" sldId="54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44370955" sldId="54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2107523" sldId="54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558091035" sldId="54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34493033" sldId="54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8597296" sldId="54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28890427" sldId="55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47635862" sldId="55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83517246" sldId="55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901537233" sldId="55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456519" sldId="55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69359816" sldId="555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19740296" sldId="5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19740296" sldId="555"/>
            <ac:spMk id="4" creationId="{B520F77C-589A-40C8-B1B9-399E0DA1677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19740296" sldId="555"/>
            <ac:spMk id="6" creationId="{656627CA-F73C-4DB2-A873-AF50B7DA97B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39583102" sldId="556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22810347" sldId="5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2810347" sldId="556"/>
            <ac:spMk id="3" creationId="{87CFB9B8-B2FD-4308-9A3C-96FEA18B898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22810347" sldId="556"/>
            <ac:spMk id="6" creationId="{7DA8C078-E8CE-42FF-8B7D-1C4416961258}"/>
          </ac:spMkLst>
        </pc:spChg>
        <pc:spChg chg="mod">
          <ac:chgData name="Cristian Chilipirea" userId="34ab170da5908fc4" providerId="LiveId" clId="{12EDA4A3-40AB-4727-AD3D-0EC352D20837}" dt="2021-10-10T17:48:47.595" v="51" actId="207"/>
          <ac:spMkLst>
            <pc:docMk/>
            <pc:sldMk cId="2622810347" sldId="556"/>
            <ac:spMk id="7" creationId="{DBF33FA6-13D1-4543-A988-46261EA357A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28686303" sldId="557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85902090" sldId="557"/>
        </pc:sldMkLst>
        <pc:spChg chg="mod">
          <ac:chgData name="Cristian Chilipirea" userId="34ab170da5908fc4" providerId="LiveId" clId="{12EDA4A3-40AB-4727-AD3D-0EC352D20837}" dt="2021-10-10T17:46:50.562" v="37" actId="207"/>
          <ac:spMkLst>
            <pc:docMk/>
            <pc:sldMk cId="3885902090" sldId="557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5902090" sldId="557"/>
            <ac:spMk id="4" creationId="{450E95FB-E013-4FFD-8C50-8ECA9A8A32A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85902090" sldId="557"/>
            <ac:spMk id="6" creationId="{2DD71A67-BD95-402F-9432-18D6116FEED9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32517813" sldId="55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91159766" sldId="5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91159766" sldId="558"/>
            <ac:spMk id="3" creationId="{AD9679A7-BAAB-44E3-8D0C-0FDE88AD168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91159766" sldId="558"/>
            <ac:spMk id="6" creationId="{91545E92-574A-4D92-8B37-D87B68A2EB41}"/>
          </ac:spMkLst>
        </pc:spChg>
        <pc:spChg chg="mod">
          <ac:chgData name="Cristian Chilipirea" userId="34ab170da5908fc4" providerId="LiveId" clId="{12EDA4A3-40AB-4727-AD3D-0EC352D20837}" dt="2021-10-10T17:48:54.530" v="52" actId="207"/>
          <ac:spMkLst>
            <pc:docMk/>
            <pc:sldMk cId="3791159766" sldId="558"/>
            <ac:spMk id="9" creationId="{D2B03E9C-F50F-45DF-909E-68108DAD3C87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39275458" sldId="559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218154173" sldId="559"/>
        </pc:sldMkLst>
        <pc:spChg chg="del">
          <ac:chgData name="Cristian Chilipirea" userId="34ab170da5908fc4" providerId="LiveId" clId="{12EDA4A3-40AB-4727-AD3D-0EC352D20837}" dt="2021-10-10T17:49:06.656" v="54" actId="478"/>
          <ac:spMkLst>
            <pc:docMk/>
            <pc:sldMk cId="4218154173" sldId="559"/>
            <ac:spMk id="3" creationId="{5A14C1F4-F0BE-4574-8BC1-C0AAD28D5D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218154173" sldId="559"/>
            <ac:spMk id="5" creationId="{840ADF6C-840A-4B85-9F50-E8AC521B13B7}"/>
          </ac:spMkLst>
        </pc:spChg>
        <pc:spChg chg="add del mod">
          <ac:chgData name="Cristian Chilipirea" userId="34ab170da5908fc4" providerId="LiveId" clId="{12EDA4A3-40AB-4727-AD3D-0EC352D20837}" dt="2021-10-10T17:49:08.669" v="55" actId="478"/>
          <ac:spMkLst>
            <pc:docMk/>
            <pc:sldMk cId="4218154173" sldId="559"/>
            <ac:spMk id="6" creationId="{0C175DCA-F666-4260-8362-6D27C559A862}"/>
          </ac:spMkLst>
        </pc:spChg>
        <pc:spChg chg="mod">
          <ac:chgData name="Cristian Chilipirea" userId="34ab170da5908fc4" providerId="LiveId" clId="{12EDA4A3-40AB-4727-AD3D-0EC352D20837}" dt="2021-10-10T17:49:13.243" v="56" actId="207"/>
          <ac:spMkLst>
            <pc:docMk/>
            <pc:sldMk cId="4218154173" sldId="559"/>
            <ac:spMk id="8" creationId="{E8263D41-1CB6-478C-8425-9676B537AD5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18154173" sldId="559"/>
            <ac:spMk id="9" creationId="{EC0A29C6-A741-4F99-83A6-A042AD3B993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85012145" sldId="5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85012145" sldId="560"/>
            <ac:spMk id="4" creationId="{0F12B0C5-B718-4EAB-8147-1BD65BCFA07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85012145" sldId="560"/>
            <ac:spMk id="5" creationId="{E93A2DFC-0C28-4991-B62E-03FCAEE9551E}"/>
          </ac:spMkLst>
        </pc:spChg>
        <pc:spChg chg="mod">
          <ac:chgData name="Cristian Chilipirea" userId="34ab170da5908fc4" providerId="LiveId" clId="{12EDA4A3-40AB-4727-AD3D-0EC352D20837}" dt="2021-10-10T17:49:21.091" v="57" actId="207"/>
          <ac:spMkLst>
            <pc:docMk/>
            <pc:sldMk cId="2985012145" sldId="560"/>
            <ac:spMk id="8" creationId="{73DDD3CA-2F42-44FB-B05A-13B53E7507A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4226270" sldId="5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226270" sldId="561"/>
            <ac:spMk id="4" creationId="{9C67A0E3-C611-463A-B330-31ADD40BF43F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4226270" sldId="561"/>
            <ac:spMk id="5" creationId="{69DDE91E-F687-4303-B74D-D7105238D2F0}"/>
          </ac:spMkLst>
        </pc:spChg>
        <pc:spChg chg="mod">
          <ac:chgData name="Cristian Chilipirea" userId="34ab170da5908fc4" providerId="LiveId" clId="{12EDA4A3-40AB-4727-AD3D-0EC352D20837}" dt="2021-10-10T17:49:32.066" v="59" actId="207"/>
          <ac:spMkLst>
            <pc:docMk/>
            <pc:sldMk cId="364226270" sldId="561"/>
            <ac:spMk id="9" creationId="{48D6BBED-86BF-4EC7-8BF3-4D47A794202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58451430" sldId="5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8451430" sldId="562"/>
            <ac:spMk id="4" creationId="{33225169-CA71-4096-BDC9-D3E87FBD3770}"/>
          </ac:spMkLst>
        </pc:spChg>
        <pc:spChg chg="mod">
          <ac:chgData name="Cristian Chilipirea" userId="34ab170da5908fc4" providerId="LiveId" clId="{12EDA4A3-40AB-4727-AD3D-0EC352D20837}" dt="2021-10-10T17:50:01.725" v="64" actId="207"/>
          <ac:spMkLst>
            <pc:docMk/>
            <pc:sldMk cId="3158451430" sldId="56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49:47.137" v="61" actId="207"/>
          <ac:spMkLst>
            <pc:docMk/>
            <pc:sldMk cId="3158451430" sldId="56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58451430" sldId="562"/>
            <ac:spMk id="9" creationId="{7C9FD783-1289-47B1-BF82-FF17F666B3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215854694" sldId="5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15854694" sldId="563"/>
            <ac:spMk id="4" creationId="{B7FD098D-CFC6-4290-A51A-8445ACEC6ABE}"/>
          </ac:spMkLst>
        </pc:spChg>
        <pc:spChg chg="mod">
          <ac:chgData name="Cristian Chilipirea" userId="34ab170da5908fc4" providerId="LiveId" clId="{12EDA4A3-40AB-4727-AD3D-0EC352D20837}" dt="2021-10-10T17:50:15.831" v="67" actId="207"/>
          <ac:spMkLst>
            <pc:docMk/>
            <pc:sldMk cId="2215854694" sldId="56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10.078" v="65" actId="207"/>
          <ac:spMkLst>
            <pc:docMk/>
            <pc:sldMk cId="2215854694" sldId="56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15854694" sldId="563"/>
            <ac:spMk id="9" creationId="{02602D6C-20FA-4090-8A35-9ABAC205186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2578926" sldId="5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2578926" sldId="564"/>
            <ac:spMk id="4" creationId="{D98CEDA5-F5A8-46B1-B11E-66E2D9AF5C91}"/>
          </ac:spMkLst>
        </pc:spChg>
        <pc:spChg chg="mod">
          <ac:chgData name="Cristian Chilipirea" userId="34ab170da5908fc4" providerId="LiveId" clId="{12EDA4A3-40AB-4727-AD3D-0EC352D20837}" dt="2021-10-10T17:50:28.099" v="70" actId="207"/>
          <ac:spMkLst>
            <pc:docMk/>
            <pc:sldMk cId="2942578926" sldId="56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22.923" v="68" actId="207"/>
          <ac:spMkLst>
            <pc:docMk/>
            <pc:sldMk cId="2942578926" sldId="56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2578926" sldId="564"/>
            <ac:spMk id="9" creationId="{550B6F40-5FCB-4CE1-A29D-B20F741596A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106652890" sldId="5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06652890" sldId="565"/>
            <ac:spMk id="4" creationId="{05409835-8E0A-4FA5-B70F-B4E5DC6B62C4}"/>
          </ac:spMkLst>
        </pc:spChg>
        <pc:spChg chg="mod">
          <ac:chgData name="Cristian Chilipirea" userId="34ab170da5908fc4" providerId="LiveId" clId="{12EDA4A3-40AB-4727-AD3D-0EC352D20837}" dt="2021-10-10T17:50:42.511" v="73" actId="207"/>
          <ac:spMkLst>
            <pc:docMk/>
            <pc:sldMk cId="4106652890" sldId="565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39.299" v="72" actId="207"/>
          <ac:spMkLst>
            <pc:docMk/>
            <pc:sldMk cId="4106652890" sldId="565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0:45.306" v="74" actId="207"/>
          <ac:spMkLst>
            <pc:docMk/>
            <pc:sldMk cId="4106652890" sldId="565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106652890" sldId="565"/>
            <ac:spMk id="11" creationId="{5C40B307-9616-417D-AEFC-F3C363010BE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3233348" sldId="5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3233348" sldId="566"/>
            <ac:spMk id="4" creationId="{C169C87D-B288-4B2D-92C3-BFD4D9E0D441}"/>
          </ac:spMkLst>
        </pc:spChg>
        <pc:spChg chg="mod">
          <ac:chgData name="Cristian Chilipirea" userId="34ab170da5908fc4" providerId="LiveId" clId="{12EDA4A3-40AB-4727-AD3D-0EC352D20837}" dt="2021-10-10T17:51:13.045" v="80" actId="207"/>
          <ac:spMkLst>
            <pc:docMk/>
            <pc:sldMk cId="2933233348" sldId="566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09.087" v="79" actId="207"/>
          <ac:spMkLst>
            <pc:docMk/>
            <pc:sldMk cId="2933233348" sldId="566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15.599" v="81" actId="207"/>
          <ac:spMkLst>
            <pc:docMk/>
            <pc:sldMk cId="2933233348" sldId="566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3233348" sldId="566"/>
            <ac:spMk id="11" creationId="{9B1A405A-69E4-4547-8DCB-9C6A621C71D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58647085" sldId="5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58647085" sldId="567"/>
            <ac:spMk id="4" creationId="{6ADB0F2E-ABB8-4FFF-A0E4-E22C61DEA2E4}"/>
          </ac:spMkLst>
        </pc:spChg>
        <pc:spChg chg="mod">
          <ac:chgData name="Cristian Chilipirea" userId="34ab170da5908fc4" providerId="LiveId" clId="{12EDA4A3-40AB-4727-AD3D-0EC352D20837}" dt="2021-10-10T17:51:46.382" v="83" actId="207"/>
          <ac:spMkLst>
            <pc:docMk/>
            <pc:sldMk cId="3858647085" sldId="567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31.908" v="82" actId="207"/>
          <ac:spMkLst>
            <pc:docMk/>
            <pc:sldMk cId="3858647085" sldId="567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48.973" v="84" actId="207"/>
          <ac:spMkLst>
            <pc:docMk/>
            <pc:sldMk cId="3858647085" sldId="567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58647085" sldId="567"/>
            <ac:spMk id="11" creationId="{200130DF-76FD-4EB6-90DC-DD60E2D42FD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19317344" sldId="5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19317344" sldId="568"/>
            <ac:spMk id="4" creationId="{455FDAF1-C49F-4A59-B5EA-C4D899C8F142}"/>
          </ac:spMkLst>
        </pc:spChg>
        <pc:spChg chg="mod">
          <ac:chgData name="Cristian Chilipirea" userId="34ab170da5908fc4" providerId="LiveId" clId="{12EDA4A3-40AB-4727-AD3D-0EC352D20837}" dt="2021-10-10T17:52:00.066" v="86" actId="207"/>
          <ac:spMkLst>
            <pc:docMk/>
            <pc:sldMk cId="2619317344" sldId="568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05.919" v="88" actId="207"/>
          <ac:spMkLst>
            <pc:docMk/>
            <pc:sldMk cId="2619317344" sldId="568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02.451" v="87" actId="207"/>
          <ac:spMkLst>
            <pc:docMk/>
            <pc:sldMk cId="2619317344" sldId="568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19317344" sldId="568"/>
            <ac:spMk id="11" creationId="{215BB1D5-71EF-440F-8774-9BC576B6280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09234684" sldId="5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9234684" sldId="569"/>
            <ac:spMk id="4" creationId="{A3DC67C8-69C9-45AF-849E-D06BC5FF28D7}"/>
          </ac:spMkLst>
        </pc:spChg>
        <pc:spChg chg="mod">
          <ac:chgData name="Cristian Chilipirea" userId="34ab170da5908fc4" providerId="LiveId" clId="{12EDA4A3-40AB-4727-AD3D-0EC352D20837}" dt="2021-10-10T17:52:12.441" v="90" actId="207"/>
          <ac:spMkLst>
            <pc:docMk/>
            <pc:sldMk cId="309234684" sldId="569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18.921" v="92" actId="207"/>
          <ac:spMkLst>
            <pc:docMk/>
            <pc:sldMk cId="309234684" sldId="569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15.077" v="91" actId="207"/>
          <ac:spMkLst>
            <pc:docMk/>
            <pc:sldMk cId="309234684" sldId="569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09234684" sldId="569"/>
            <ac:spMk id="11" creationId="{53F8E048-A01F-4BDC-B2AB-07433987F56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2566298" sldId="5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2566298" sldId="570"/>
            <ac:spMk id="4" creationId="{5C6590F7-D597-4D19-9F62-8F7B0C8FF644}"/>
          </ac:spMkLst>
        </pc:spChg>
        <pc:spChg chg="mod">
          <ac:chgData name="Cristian Chilipirea" userId="34ab170da5908fc4" providerId="LiveId" clId="{12EDA4A3-40AB-4727-AD3D-0EC352D20837}" dt="2021-10-10T17:52:47.466" v="98" actId="207"/>
          <ac:spMkLst>
            <pc:docMk/>
            <pc:sldMk cId="1132566298" sldId="570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53.011" v="100" actId="207"/>
          <ac:spMkLst>
            <pc:docMk/>
            <pc:sldMk cId="1132566298" sldId="570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50.063" v="99" actId="207"/>
          <ac:spMkLst>
            <pc:docMk/>
            <pc:sldMk cId="1132566298" sldId="570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2566298" sldId="570"/>
            <ac:spMk id="11" creationId="{E2DE12FB-E8D8-4568-B6A8-42EA7B51A55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77641279" sldId="5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7641279" sldId="571"/>
            <ac:spMk id="4" creationId="{C7C9F5BD-BA41-47C9-99B2-8FDC2496214C}"/>
          </ac:spMkLst>
        </pc:spChg>
        <pc:spChg chg="mod">
          <ac:chgData name="Cristian Chilipirea" userId="34ab170da5908fc4" providerId="LiveId" clId="{12EDA4A3-40AB-4727-AD3D-0EC352D20837}" dt="2021-10-10T17:52:59.667" v="102" actId="207"/>
          <ac:spMkLst>
            <pc:docMk/>
            <pc:sldMk cId="777641279" sldId="571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04.558" v="104" actId="207"/>
          <ac:spMkLst>
            <pc:docMk/>
            <pc:sldMk cId="777641279" sldId="571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3:01.551" v="103" actId="207"/>
          <ac:spMkLst>
            <pc:docMk/>
            <pc:sldMk cId="777641279" sldId="571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77641279" sldId="571"/>
            <ac:spMk id="11" creationId="{09DC0189-2FAE-46BE-93E8-C9266273039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66949720" sldId="5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66949720" sldId="572"/>
            <ac:spMk id="4" creationId="{04F9EB75-8E29-4560-B434-7AC4646C6AA0}"/>
          </ac:spMkLst>
        </pc:spChg>
        <pc:spChg chg="mod">
          <ac:chgData name="Cristian Chilipirea" userId="34ab170da5908fc4" providerId="LiveId" clId="{12EDA4A3-40AB-4727-AD3D-0EC352D20837}" dt="2021-10-10T17:53:15.253" v="106" actId="207"/>
          <ac:spMkLst>
            <pc:docMk/>
            <pc:sldMk cId="666949720" sldId="57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20.818" v="109" actId="207"/>
          <ac:spMkLst>
            <pc:docMk/>
            <pc:sldMk cId="666949720" sldId="57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66949720" sldId="572"/>
            <ac:spMk id="9" creationId="{4EC31BFB-F4F2-42E4-89A3-B0320B43B8E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03101277" sldId="5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03101277" sldId="573"/>
            <ac:spMk id="4" creationId="{F1E7A2F3-9CCF-49CE-9F96-647AD6E0839B}"/>
          </ac:spMkLst>
        </pc:spChg>
        <pc:spChg chg="mod">
          <ac:chgData name="Cristian Chilipirea" userId="34ab170da5908fc4" providerId="LiveId" clId="{12EDA4A3-40AB-4727-AD3D-0EC352D20837}" dt="2021-10-10T17:53:28.684" v="111" actId="207"/>
          <ac:spMkLst>
            <pc:docMk/>
            <pc:sldMk cId="2803101277" sldId="57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31.610" v="112" actId="207"/>
          <ac:spMkLst>
            <pc:docMk/>
            <pc:sldMk cId="2803101277" sldId="57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03101277" sldId="573"/>
            <ac:spMk id="9" creationId="{B474C053-4194-44ED-8696-6CB9D5A7EA9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81668153" sldId="5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81668153" sldId="574"/>
            <ac:spMk id="4" creationId="{15552F9A-FA1C-4F28-9392-154CD319E496}"/>
          </ac:spMkLst>
        </pc:spChg>
        <pc:spChg chg="mod">
          <ac:chgData name="Cristian Chilipirea" userId="34ab170da5908fc4" providerId="LiveId" clId="{12EDA4A3-40AB-4727-AD3D-0EC352D20837}" dt="2021-10-10T17:53:39.623" v="114" actId="207"/>
          <ac:spMkLst>
            <pc:docMk/>
            <pc:sldMk cId="1981668153" sldId="57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42.680" v="115" actId="207"/>
          <ac:spMkLst>
            <pc:docMk/>
            <pc:sldMk cId="1981668153" sldId="57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81668153" sldId="574"/>
            <ac:spMk id="9" creationId="{F6CDD8E2-7BC1-465C-A510-86320B17FD0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07382031" sldId="5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07382031" sldId="575"/>
            <ac:spMk id="4" creationId="{396BC66B-B374-41F0-ACB4-7BA4CE50CDE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07382031" sldId="575"/>
            <ac:spMk id="5" creationId="{1462039F-AC81-4095-B600-FA841C2604B1}"/>
          </ac:spMkLst>
        </pc:spChg>
        <pc:spChg chg="mod">
          <ac:chgData name="Cristian Chilipirea" userId="34ab170da5908fc4" providerId="LiveId" clId="{12EDA4A3-40AB-4727-AD3D-0EC352D20837}" dt="2021-10-10T17:53:50.683" v="117" actId="207"/>
          <ac:spMkLst>
            <pc:docMk/>
            <pc:sldMk cId="707382031" sldId="575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368994498" sldId="5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68994498" sldId="576"/>
            <ac:spMk id="4" creationId="{48C2B256-6652-4153-8488-048C3D296B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368994498" sldId="576"/>
            <ac:spMk id="5" creationId="{C063FFF7-7774-4746-B22B-04B2FD0D6A75}"/>
          </ac:spMkLst>
        </pc:spChg>
        <pc:spChg chg="mod">
          <ac:chgData name="Cristian Chilipirea" userId="34ab170da5908fc4" providerId="LiveId" clId="{12EDA4A3-40AB-4727-AD3D-0EC352D20837}" dt="2021-10-10T17:54:33.218" v="119" actId="207"/>
          <ac:spMkLst>
            <pc:docMk/>
            <pc:sldMk cId="3368994498" sldId="576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77296145" sldId="5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77296145" sldId="577"/>
            <ac:spMk id="4" creationId="{3606F52F-1996-4AE6-AB82-D8314B2A78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77296145" sldId="577"/>
            <ac:spMk id="5" creationId="{93EF3C14-4D1A-44A7-993E-BD225FDA6E36}"/>
          </ac:spMkLst>
        </pc:spChg>
        <pc:spChg chg="mod">
          <ac:chgData name="Cristian Chilipirea" userId="34ab170da5908fc4" providerId="LiveId" clId="{12EDA4A3-40AB-4727-AD3D-0EC352D20837}" dt="2021-10-10T17:54:40.141" v="121" actId="207"/>
          <ac:spMkLst>
            <pc:docMk/>
            <pc:sldMk cId="2677296145" sldId="577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77411385" sldId="5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77411385" sldId="578"/>
            <ac:spMk id="4" creationId="{C89D924A-2AA0-4E61-AC1F-3B867805AB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77411385" sldId="578"/>
            <ac:spMk id="5" creationId="{BB5865F8-63D3-474B-A66D-AFE6E1B27EB1}"/>
          </ac:spMkLst>
        </pc:spChg>
        <pc:spChg chg="mod">
          <ac:chgData name="Cristian Chilipirea" userId="34ab170da5908fc4" providerId="LiveId" clId="{12EDA4A3-40AB-4727-AD3D-0EC352D20837}" dt="2021-10-10T17:54:46.598" v="123" actId="207"/>
          <ac:spMkLst>
            <pc:docMk/>
            <pc:sldMk cId="1177411385" sldId="578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45634745" sldId="57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45634745" sldId="579"/>
            <ac:spMk id="4" creationId="{0D948203-DC8D-4492-B9DC-53A41EB331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45634745" sldId="579"/>
            <ac:spMk id="5" creationId="{7D9F7ED7-ED31-4E08-B6D2-E9F775C68522}"/>
          </ac:spMkLst>
        </pc:spChg>
        <pc:spChg chg="mod">
          <ac:chgData name="Cristian Chilipirea" userId="34ab170da5908fc4" providerId="LiveId" clId="{12EDA4A3-40AB-4727-AD3D-0EC352D20837}" dt="2021-10-10T17:54:54.013" v="125" actId="207"/>
          <ac:spMkLst>
            <pc:docMk/>
            <pc:sldMk cId="1845634745" sldId="579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8338232" sldId="5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8338232" sldId="580"/>
            <ac:spMk id="4" creationId="{495491D8-B4EE-41EC-B7CF-539DB3DDD14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8338232" sldId="580"/>
            <ac:spMk id="5" creationId="{FEE4266B-7ADB-410B-9B8D-4DD6B6A9F6A9}"/>
          </ac:spMkLst>
        </pc:spChg>
        <pc:spChg chg="mod">
          <ac:chgData name="Cristian Chilipirea" userId="34ab170da5908fc4" providerId="LiveId" clId="{12EDA4A3-40AB-4727-AD3D-0EC352D20837}" dt="2021-10-10T17:55:17.689" v="127" actId="207"/>
          <ac:spMkLst>
            <pc:docMk/>
            <pc:sldMk cId="2948338232" sldId="580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541687133" sldId="58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41687133" sldId="581"/>
            <ac:spMk id="4" creationId="{EE3622BC-1C4A-4C64-90F6-6C89E82EC06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541687133" sldId="581"/>
            <ac:spMk id="5" creationId="{F9DFF8AD-D54F-4403-8365-DF3B7976A1DA}"/>
          </ac:spMkLst>
        </pc:spChg>
        <pc:spChg chg="mod">
          <ac:chgData name="Cristian Chilipirea" userId="34ab170da5908fc4" providerId="LiveId" clId="{12EDA4A3-40AB-4727-AD3D-0EC352D20837}" dt="2021-10-10T17:55:29.586" v="131" actId="207"/>
          <ac:spMkLst>
            <pc:docMk/>
            <pc:sldMk cId="1541687133" sldId="581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552800911" sldId="582"/>
        </pc:sldMkLst>
        <pc:spChg chg="mod">
          <ac:chgData name="Cristian Chilipirea" userId="34ab170da5908fc4" providerId="LiveId" clId="{12EDA4A3-40AB-4727-AD3D-0EC352D20837}" dt="2021-10-10T17:47:08.865" v="38" actId="207"/>
          <ac:spMkLst>
            <pc:docMk/>
            <pc:sldMk cId="3552800911" sldId="582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52800911" sldId="582"/>
            <ac:spMk id="4" creationId="{596178D4-4CB6-44C4-8EC8-A2D7FCD695E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552800911" sldId="582"/>
            <ac:spMk id="5" creationId="{0D409C31-A4B9-4ED1-87DA-5E82602F733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13867516" sldId="583"/>
        </pc:sldMkLst>
        <pc:spChg chg="mod">
          <ac:chgData name="Cristian Chilipirea" userId="34ab170da5908fc4" providerId="LiveId" clId="{12EDA4A3-40AB-4727-AD3D-0EC352D20837}" dt="2021-10-10T17:47:22.080" v="39" actId="207"/>
          <ac:spMkLst>
            <pc:docMk/>
            <pc:sldMk cId="3613867516" sldId="583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13867516" sldId="583"/>
            <ac:spMk id="4" creationId="{8C4141A9-384B-4EBB-8F7C-D22EBC74276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13867516" sldId="583"/>
            <ac:spMk id="6" creationId="{B4DDCC3F-4BAB-4D2D-A620-3976DA5F638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96687691" sldId="584"/>
        </pc:sldMkLst>
        <pc:spChg chg="mod">
          <ac:chgData name="Cristian Chilipirea" userId="34ab170da5908fc4" providerId="LiveId" clId="{12EDA4A3-40AB-4727-AD3D-0EC352D20837}" dt="2021-10-10T17:47:42.077" v="43" actId="207"/>
          <ac:spMkLst>
            <pc:docMk/>
            <pc:sldMk cId="896687691" sldId="584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96687691" sldId="584"/>
            <ac:spMk id="4" creationId="{B6E476D7-F8E3-45EB-B925-1350D81F944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96687691" sldId="584"/>
            <ac:spMk id="5" creationId="{7D50987A-9978-4146-9E1D-00E686F17D8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429551694" sldId="585"/>
        </pc:sldMkLst>
        <pc:spChg chg="mod">
          <ac:chgData name="Cristian Chilipirea" userId="34ab170da5908fc4" providerId="LiveId" clId="{12EDA4A3-40AB-4727-AD3D-0EC352D20837}" dt="2021-10-10T17:47:59.774" v="47" actId="207"/>
          <ac:spMkLst>
            <pc:docMk/>
            <pc:sldMk cId="1429551694" sldId="585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551694" sldId="585"/>
            <ac:spMk id="4" creationId="{BBBBEFFA-D1EA-4CDD-9662-420F360A01D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429551694" sldId="585"/>
            <ac:spMk id="5" creationId="{5A71082A-9645-4D60-B1D7-67E3935AB5F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40455392" sldId="58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40455392" sldId="586"/>
            <ac:spMk id="4" creationId="{D4316DEF-B418-477A-88FF-E97AC28816D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40455392" sldId="586"/>
            <ac:spMk id="6" creationId="{053D1825-9D5B-46FA-B40C-35455066D2B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004568210" sldId="587"/>
        </pc:sldMkLst>
        <pc:spChg chg="mod">
          <ac:chgData name="Cristian Chilipirea" userId="34ab170da5908fc4" providerId="LiveId" clId="{12EDA4A3-40AB-4727-AD3D-0EC352D20837}" dt="2021-10-10T17:43:10.942" v="12" actId="14100"/>
          <ac:spMkLst>
            <pc:docMk/>
            <pc:sldMk cId="1004568210" sldId="587"/>
            <ac:spMk id="3" creationId="{339551E0-5B4F-468D-A5F2-74EA52B6C9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04568210" sldId="587"/>
            <ac:spMk id="4" creationId="{50D9F4C0-AC31-4288-8C85-AE64500AD6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004568210" sldId="587"/>
            <ac:spMk id="5" creationId="{311763DD-3C87-48A9-8147-00A40A63CA57}"/>
          </ac:spMkLst>
        </pc:spChg>
      </pc:sldChg>
      <pc:sldChg chg="addSp delSp modSp add mod">
        <pc:chgData name="Cristian Chilipirea" userId="34ab170da5908fc4" providerId="LiveId" clId="{12EDA4A3-40AB-4727-AD3D-0EC352D20837}" dt="2021-10-10T18:22:04.038" v="330" actId="692"/>
        <pc:sldMkLst>
          <pc:docMk/>
          <pc:sldMk cId="2844747525" sldId="588"/>
        </pc:sldMkLst>
        <pc:spChg chg="mod">
          <ac:chgData name="Cristian Chilipirea" userId="34ab170da5908fc4" providerId="LiveId" clId="{12EDA4A3-40AB-4727-AD3D-0EC352D20837}" dt="2021-10-10T18:21:56.542" v="329" actId="207"/>
          <ac:spMkLst>
            <pc:docMk/>
            <pc:sldMk cId="2844747525" sldId="588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44747525" sldId="588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44747525" sldId="588"/>
            <ac:spMk id="5" creationId="{D0A1D78A-8A0F-42DB-92E1-3B8469033F53}"/>
          </ac:spMkLst>
        </pc:sp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8" creationId="{8C7CA390-E825-42FC-8860-1E9EF45C7F81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17" creationId="{D6285669-0FDF-4594-BBBC-96B1FD7BEE05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1" creationId="{196E319C-8F21-454C-B6EC-ABB50117DA1D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5" creationId="{2B6B8351-2B73-4D6F-B21C-402E84DAA8C6}"/>
          </ac:cxnSpMkLst>
        </pc:cxn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29519859" sldId="58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29519859" sldId="589"/>
            <ac:spMk id="4" creationId="{EC00BE5C-7E1F-4023-9E15-CAB1C0721C8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29519859" sldId="589"/>
            <ac:spMk id="13" creationId="{ACFA560E-1430-4AD0-95DB-C222B425737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4982308" sldId="59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4982308" sldId="590"/>
            <ac:spMk id="4" creationId="{58D12FD3-826D-44A0-B720-41380800890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4982308" sldId="590"/>
            <ac:spMk id="15" creationId="{731405B0-B671-4E33-886B-3113548BAA7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38753181" sldId="59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38753181" sldId="591"/>
            <ac:spMk id="4" creationId="{DACEAE98-1478-4712-A324-B146194B6FF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38753181" sldId="591"/>
            <ac:spMk id="13" creationId="{8A217DB5-54AF-44CF-AF22-EC40C95E5BC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6377157" sldId="5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6377157" sldId="592"/>
            <ac:spMk id="4" creationId="{898F7B0C-3F57-4F0D-9271-998FC1DE9A0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6377157" sldId="592"/>
            <ac:spMk id="5" creationId="{060E1517-85FB-4491-A432-CC0DFD01E70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49049725" sldId="5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9049725" sldId="593"/>
            <ac:spMk id="4" creationId="{48B98C9D-427C-45B3-9772-AE2152E61B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49049725" sldId="593"/>
            <ac:spMk id="5" creationId="{B835FC0E-A2B6-4D27-98ED-98421AA83B3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757188932" sldId="5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57188932" sldId="594"/>
            <ac:spMk id="4" creationId="{8FB4068D-B0C8-4387-B66C-07B7ED2F5AD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757188932" sldId="594"/>
            <ac:spMk id="5" creationId="{C63E3638-22F2-4BDF-8AA4-03458636658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57825635" sldId="5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57825635" sldId="595"/>
            <ac:spMk id="4" creationId="{739F3837-909A-4934-845A-BB23CCEBDF0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57825635" sldId="595"/>
            <ac:spMk id="5" creationId="{66FC7CDE-9560-48D5-95AD-059F308B7A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62494286" sldId="59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62494286" sldId="596"/>
            <ac:spMk id="4" creationId="{250DB94B-9646-4418-A61E-4C85C1C23E0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62494286" sldId="596"/>
            <ac:spMk id="5" creationId="{216BE02C-E387-4D53-8952-468027A97FD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8492379" sldId="5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8492379" sldId="597"/>
            <ac:spMk id="4" creationId="{8B790842-9ED6-4734-BA73-58BF46D81F8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8492379" sldId="597"/>
            <ac:spMk id="5" creationId="{395F2793-22BF-4DF5-9F17-F42F184806D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18629561" sldId="5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18629561" sldId="598"/>
            <ac:spMk id="4" creationId="{6575A513-8C60-429B-BB34-5A5ACAABDB1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18629561" sldId="598"/>
            <ac:spMk id="5" creationId="{5EC88DCC-B4FC-4686-9673-DD4D7FC347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957409372" sldId="5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57409372" sldId="599"/>
            <ac:spMk id="4" creationId="{F4D3BBCF-1460-4E3B-BD09-A03DE5731BA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957409372" sldId="599"/>
            <ac:spMk id="5" creationId="{F9DED32D-6097-49AD-BCCF-F3B6E41FC9F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42255895" sldId="6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2255895" sldId="600"/>
            <ac:spMk id="4" creationId="{85E680B2-D78C-4219-A255-699F2B859F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42255895" sldId="600"/>
            <ac:spMk id="5" creationId="{F975807C-FA9D-4CC7-9AB2-E6ED03C4E65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39200228" sldId="6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39200228" sldId="601"/>
            <ac:spMk id="4" creationId="{ABF4CC53-E054-4EF4-B880-A996E5A3DD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39200228" sldId="601"/>
            <ac:spMk id="5" creationId="{2020EBD1-A9F0-44E9-982E-78DCE1E2F5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2501450" sldId="6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2501450" sldId="602"/>
            <ac:spMk id="4" creationId="{E2C60CFC-FA6E-4AB8-BDF7-084981F44A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2501450" sldId="602"/>
            <ac:spMk id="5" creationId="{7B957ADC-D2BD-4BF2-AC09-9C86FBE367C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787298923" sldId="6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7298923" sldId="603"/>
            <ac:spMk id="4" creationId="{46C788EA-B420-4748-A55D-FA1E8DD19DA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787298923" sldId="603"/>
            <ac:spMk id="5" creationId="{E8647861-1F6E-4BA1-BA10-558EABB96A2E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63012813" sldId="60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63012813" sldId="604"/>
            <ac:spMk id="4" creationId="{0F1A2B6C-6BAA-4AEC-871B-333CDF8A343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63012813" sldId="604"/>
            <ac:spMk id="5" creationId="{E12A45E8-1650-47C1-AC71-3A1CB939B01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9224354" sldId="60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224354" sldId="605"/>
            <ac:spMk id="4" creationId="{C9B66332-7C17-47BF-8226-C789745E002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9224354" sldId="605"/>
            <ac:spMk id="5" creationId="{0001BE2E-38F4-4C20-AAAD-F1FAD97E7EF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54594501" sldId="60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54594501" sldId="606"/>
            <ac:spMk id="4" creationId="{7622F376-892B-435A-86F7-73B597433CE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54594501" sldId="606"/>
            <ac:spMk id="5" creationId="{0E563C80-5C57-43B1-822B-D91B41669E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1665879" sldId="60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1665879" sldId="607"/>
            <ac:spMk id="4" creationId="{B1EC4908-0D3D-4049-A95A-E8A0E1A1CBD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1665879" sldId="607"/>
            <ac:spMk id="5" creationId="{792C6D16-B5C4-4A49-9CCE-C7B8D3A57CE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92059767" sldId="60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92059767" sldId="608"/>
            <ac:spMk id="4" creationId="{4B7FA0B4-7681-48AD-827B-7F46D88FF2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92059767" sldId="608"/>
            <ac:spMk id="5" creationId="{12DB07B7-896E-4DC6-9EC8-80989653EEC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53373996" sldId="60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53373996" sldId="609"/>
            <ac:spMk id="4" creationId="{57A8CE29-7C09-4C33-AA08-ECB6AD2F07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53373996" sldId="609"/>
            <ac:spMk id="5" creationId="{6825693B-0B6D-42EF-AEFE-8910DCDAD9A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9251862" sldId="61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9251862" sldId="610"/>
            <ac:spMk id="4" creationId="{770500F7-0646-46DE-9B54-832597D1339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9251862" sldId="610"/>
            <ac:spMk id="5" creationId="{339A8376-C341-40BC-94A4-BC1169B2E10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001622032" sldId="61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01622032" sldId="611"/>
            <ac:spMk id="4" creationId="{2CCFAABA-ADDB-470D-A207-118C67B17A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001622032" sldId="611"/>
            <ac:spMk id="5" creationId="{3EC22EF4-6A8B-4B97-9F12-1B274FF10CB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72997639" sldId="61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72997639" sldId="612"/>
            <ac:spMk id="4" creationId="{CA8BD00A-3102-4D33-802C-AB31E84CF89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72997639" sldId="612"/>
            <ac:spMk id="5" creationId="{3DDB42E4-D708-47BF-A355-02A7011913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9564760" sldId="61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9564760" sldId="613"/>
            <ac:spMk id="4" creationId="{EF313938-EB33-4E5F-B9A7-C13E02E96E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9564760" sldId="613"/>
            <ac:spMk id="5" creationId="{9B39E6B0-11D0-4B08-B476-D0C96C4791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90094065" sldId="61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0094065" sldId="614"/>
            <ac:spMk id="4" creationId="{F2D73482-ACC5-4653-9F72-28A7969E93B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90094065" sldId="614"/>
            <ac:spMk id="5" creationId="{A6A4D6C5-BDC3-4308-B1ED-501BA5BD65D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98904006" sldId="61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98904006" sldId="615"/>
            <ac:spMk id="4" creationId="{62A813BE-7A74-4382-BCF7-F21A23D595F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98904006" sldId="615"/>
            <ac:spMk id="5" creationId="{72DFD0BC-265C-4231-BE01-BD923CE1080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6940372" sldId="61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6940372" sldId="616"/>
            <ac:spMk id="4" creationId="{8CD9A05F-E6F2-4877-A745-6CEA98D168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6940372" sldId="616"/>
            <ac:spMk id="8" creationId="{6135BFEB-B4FA-463A-9948-8ED7DA8769EA}"/>
          </ac:spMkLst>
        </pc:spChg>
      </pc:sldChg>
      <pc:sldChg chg="addSp delSp modSp add mod">
        <pc:chgData name="Cristian Chilipirea" userId="34ab170da5908fc4" providerId="LiveId" clId="{12EDA4A3-40AB-4727-AD3D-0EC352D20837}" dt="2021-10-10T17:59:28.539" v="175" actId="1076"/>
        <pc:sldMkLst>
          <pc:docMk/>
          <pc:sldMk cId="1539260797" sldId="617"/>
        </pc:sldMkLst>
        <pc:spChg chg="mod">
          <ac:chgData name="Cristian Chilipirea" userId="34ab170da5908fc4" providerId="LiveId" clId="{12EDA4A3-40AB-4727-AD3D-0EC352D20837}" dt="2021-10-10T17:58:46.935" v="165" actId="1076"/>
          <ac:spMkLst>
            <pc:docMk/>
            <pc:sldMk cId="1539260797" sldId="617"/>
            <ac:spMk id="2" creationId="{B0F8045F-D2E2-4E31-A51B-741DA9153BC1}"/>
          </ac:spMkLst>
        </pc:spChg>
        <pc:spChg chg="mod">
          <ac:chgData name="Cristian Chilipirea" userId="34ab170da5908fc4" providerId="LiveId" clId="{12EDA4A3-40AB-4727-AD3D-0EC352D20837}" dt="2021-10-10T17:59:21.154" v="173" actId="20577"/>
          <ac:spMkLst>
            <pc:docMk/>
            <pc:sldMk cId="1539260797" sldId="617"/>
            <ac:spMk id="3" creationId="{C9E5606E-1CB0-45AE-8ED4-4072349B16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39260797" sldId="617"/>
            <ac:spMk id="4" creationId="{92ADDAB0-6693-47AC-AB55-AED8B0F02337}"/>
          </ac:spMkLst>
        </pc:spChg>
        <pc:spChg chg="add mod">
          <ac:chgData name="Cristian Chilipirea" userId="34ab170da5908fc4" providerId="LiveId" clId="{12EDA4A3-40AB-4727-AD3D-0EC352D20837}" dt="2021-10-10T17:58:50.170" v="166" actId="120"/>
          <ac:spMkLst>
            <pc:docMk/>
            <pc:sldMk cId="1539260797" sldId="617"/>
            <ac:spMk id="15" creationId="{764D7549-CFC6-4EB1-8417-BD2F9C48DFA9}"/>
          </ac:spMkLst>
        </pc:spChg>
        <pc:grpChg chg="mod">
          <ac:chgData name="Cristian Chilipirea" userId="34ab170da5908fc4" providerId="LiveId" clId="{12EDA4A3-40AB-4727-AD3D-0EC352D20837}" dt="2021-10-10T17:59:28.539" v="175" actId="1076"/>
          <ac:grpSpMkLst>
            <pc:docMk/>
            <pc:sldMk cId="1539260797" sldId="617"/>
            <ac:grpSpMk id="5" creationId="{24F2C8C9-C546-44E8-BB95-EE9EBA71D1C2}"/>
          </ac:grpSpMkLst>
        </pc:grpChg>
        <pc:picChg chg="mod">
          <ac:chgData name="Cristian Chilipirea" userId="34ab170da5908fc4" providerId="LiveId" clId="{12EDA4A3-40AB-4727-AD3D-0EC352D20837}" dt="2021-10-10T17:59:24.545" v="174" actId="1076"/>
          <ac:picMkLst>
            <pc:docMk/>
            <pc:sldMk cId="1539260797" sldId="617"/>
            <ac:picMk id="16" creationId="{84E4BE99-D99A-42E5-8DC8-9BB849216A21}"/>
          </ac:picMkLst>
        </pc:picChg>
      </pc:sldChg>
      <pc:sldChg chg="addSp delSp modSp add mod">
        <pc:chgData name="Cristian Chilipirea" userId="34ab170da5908fc4" providerId="LiveId" clId="{12EDA4A3-40AB-4727-AD3D-0EC352D20837}" dt="2021-10-10T17:58:26.713" v="162" actId="120"/>
        <pc:sldMkLst>
          <pc:docMk/>
          <pc:sldMk cId="3767050214" sldId="61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7050214" sldId="618"/>
            <ac:spMk id="4" creationId="{2EADCBAE-D20D-47C1-947D-52D70A1BD0E2}"/>
          </ac:spMkLst>
        </pc:spChg>
        <pc:spChg chg="add mod">
          <ac:chgData name="Cristian Chilipirea" userId="34ab170da5908fc4" providerId="LiveId" clId="{12EDA4A3-40AB-4727-AD3D-0EC352D20837}" dt="2021-10-10T17:58:26.713" v="162" actId="120"/>
          <ac:spMkLst>
            <pc:docMk/>
            <pc:sldMk cId="3767050214" sldId="618"/>
            <ac:spMk id="5" creationId="{9FDBF5BA-A69F-49F3-9757-17AEA4CF092C}"/>
          </ac:spMkLst>
        </pc:spChg>
      </pc:sldChg>
      <pc:sldChg chg="addSp delSp modSp add mod">
        <pc:chgData name="Cristian Chilipirea" userId="34ab170da5908fc4" providerId="LiveId" clId="{12EDA4A3-40AB-4727-AD3D-0EC352D20837}" dt="2021-10-10T18:00:23.974" v="184" actId="120"/>
        <pc:sldMkLst>
          <pc:docMk/>
          <pc:sldMk cId="1602396881" sldId="619"/>
        </pc:sldMkLst>
        <pc:spChg chg="add mod">
          <ac:chgData name="Cristian Chilipirea" userId="34ab170da5908fc4" providerId="LiveId" clId="{12EDA4A3-40AB-4727-AD3D-0EC352D20837}" dt="2021-10-10T18:00:23.974" v="184" actId="120"/>
          <ac:spMkLst>
            <pc:docMk/>
            <pc:sldMk cId="1602396881" sldId="619"/>
            <ac:spMk id="3" creationId="{E42F3FFF-7C99-4BE1-9D30-9F8D03E9E8C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02396881" sldId="619"/>
            <ac:spMk id="4" creationId="{5363DBB0-C469-4CA2-AE45-639EE841A789}"/>
          </ac:spMkLst>
        </pc:spChg>
      </pc:sldChg>
      <pc:sldChg chg="addSp delSp modSp add mod">
        <pc:chgData name="Cristian Chilipirea" userId="34ab170da5908fc4" providerId="LiveId" clId="{12EDA4A3-40AB-4727-AD3D-0EC352D20837}" dt="2021-10-10T18:00:16.778" v="183" actId="120"/>
        <pc:sldMkLst>
          <pc:docMk/>
          <pc:sldMk cId="983254241" sldId="620"/>
        </pc:sldMkLst>
        <pc:spChg chg="add mod">
          <ac:chgData name="Cristian Chilipirea" userId="34ab170da5908fc4" providerId="LiveId" clId="{12EDA4A3-40AB-4727-AD3D-0EC352D20837}" dt="2021-10-10T18:00:16.778" v="183" actId="120"/>
          <ac:spMkLst>
            <pc:docMk/>
            <pc:sldMk cId="983254241" sldId="620"/>
            <ac:spMk id="3" creationId="{198FC4B3-C02A-43DD-A706-ACD06BB82D0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3254241" sldId="620"/>
            <ac:spMk id="4" creationId="{913FF28E-FA66-463F-8838-8719AE0C098E}"/>
          </ac:spMkLst>
        </pc:spChg>
      </pc:sldChg>
      <pc:sldChg chg="addSp delSp modSp add mod">
        <pc:chgData name="Cristian Chilipirea" userId="34ab170da5908fc4" providerId="LiveId" clId="{12EDA4A3-40AB-4727-AD3D-0EC352D20837}" dt="2021-10-10T18:00:39.432" v="186" actId="120"/>
        <pc:sldMkLst>
          <pc:docMk/>
          <pc:sldMk cId="1693112902" sldId="621"/>
        </pc:sldMkLst>
        <pc:spChg chg="mod">
          <ac:chgData name="Cristian Chilipirea" userId="34ab170da5908fc4" providerId="LiveId" clId="{12EDA4A3-40AB-4727-AD3D-0EC352D20837}" dt="2021-10-10T18:00:31.967" v="185" actId="207"/>
          <ac:spMkLst>
            <pc:docMk/>
            <pc:sldMk cId="1693112902" sldId="621"/>
            <ac:spMk id="3" creationId="{85B9BB59-F4D4-4C6D-8853-EF9A3D38746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93112902" sldId="621"/>
            <ac:spMk id="4" creationId="{D584561C-A8AA-40E0-8846-48107E57F668}"/>
          </ac:spMkLst>
        </pc:spChg>
        <pc:spChg chg="add mod">
          <ac:chgData name="Cristian Chilipirea" userId="34ab170da5908fc4" providerId="LiveId" clId="{12EDA4A3-40AB-4727-AD3D-0EC352D20837}" dt="2021-10-10T18:00:39.432" v="186" actId="120"/>
          <ac:spMkLst>
            <pc:docMk/>
            <pc:sldMk cId="1693112902" sldId="621"/>
            <ac:spMk id="5" creationId="{9239A63B-01B6-42F8-8AF7-20519EEC9D3F}"/>
          </ac:spMkLst>
        </pc:spChg>
      </pc:sldChg>
      <pc:sldChg chg="addSp delSp modSp add mod">
        <pc:chgData name="Cristian Chilipirea" userId="34ab170da5908fc4" providerId="LiveId" clId="{12EDA4A3-40AB-4727-AD3D-0EC352D20837}" dt="2021-10-10T18:02:12.641" v="201" actId="207"/>
        <pc:sldMkLst>
          <pc:docMk/>
          <pc:sldMk cId="3591667173" sldId="622"/>
        </pc:sldMkLst>
        <pc:spChg chg="ord">
          <ac:chgData name="Cristian Chilipirea" userId="34ab170da5908fc4" providerId="LiveId" clId="{12EDA4A3-40AB-4727-AD3D-0EC352D20837}" dt="2021-10-10T18:01:15.115" v="190" actId="166"/>
          <ac:spMkLst>
            <pc:docMk/>
            <pc:sldMk cId="3591667173" sldId="622"/>
            <ac:spMk id="2" creationId="{056CC90E-4F61-494B-ACAA-B5755CBE42F2}"/>
          </ac:spMkLst>
        </pc:spChg>
        <pc:spChg chg="mod">
          <ac:chgData name="Cristian Chilipirea" userId="34ab170da5908fc4" providerId="LiveId" clId="{12EDA4A3-40AB-4727-AD3D-0EC352D20837}" dt="2021-10-10T18:02:12.641" v="201" actId="207"/>
          <ac:spMkLst>
            <pc:docMk/>
            <pc:sldMk cId="3591667173" sldId="622"/>
            <ac:spMk id="3" creationId="{8B835FB6-DBC7-485E-93CF-B09D463EDE1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91667173" sldId="622"/>
            <ac:spMk id="4" creationId="{0F91C90F-D0A9-48B9-92FD-6C1FE20E107A}"/>
          </ac:spMkLst>
        </pc:spChg>
        <pc:spChg chg="add mod">
          <ac:chgData name="Cristian Chilipirea" userId="34ab170da5908fc4" providerId="LiveId" clId="{12EDA4A3-40AB-4727-AD3D-0EC352D20837}" dt="2021-10-10T18:02:05.448" v="200" actId="120"/>
          <ac:spMkLst>
            <pc:docMk/>
            <pc:sldMk cId="3591667173" sldId="622"/>
            <ac:spMk id="5" creationId="{ED337943-B388-4528-A595-C39DD68399B8}"/>
          </ac:spMkLst>
        </pc:spChg>
      </pc:sldChg>
      <pc:sldChg chg="addSp delSp modSp add mod">
        <pc:chgData name="Cristian Chilipirea" userId="34ab170da5908fc4" providerId="LiveId" clId="{12EDA4A3-40AB-4727-AD3D-0EC352D20837}" dt="2021-10-10T18:02:31.098" v="202" actId="120"/>
        <pc:sldMkLst>
          <pc:docMk/>
          <pc:sldMk cId="3871055158" sldId="623"/>
        </pc:sldMkLst>
        <pc:spChg chg="mod">
          <ac:chgData name="Cristian Chilipirea" userId="34ab170da5908fc4" providerId="LiveId" clId="{12EDA4A3-40AB-4727-AD3D-0EC352D20837}" dt="2021-10-10T18:01:50.673" v="197" actId="1076"/>
          <ac:spMkLst>
            <pc:docMk/>
            <pc:sldMk cId="3871055158" sldId="623"/>
            <ac:spMk id="3" creationId="{4520BA1D-2D78-4643-9D43-0F0A8DF9B36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71055158" sldId="623"/>
            <ac:spMk id="4" creationId="{6D6EA445-0DF9-4492-8F1F-3E80589AD1A2}"/>
          </ac:spMkLst>
        </pc:spChg>
        <pc:spChg chg="add mod">
          <ac:chgData name="Cristian Chilipirea" userId="34ab170da5908fc4" providerId="LiveId" clId="{12EDA4A3-40AB-4727-AD3D-0EC352D20837}" dt="2021-10-10T18:02:31.098" v="202" actId="120"/>
          <ac:spMkLst>
            <pc:docMk/>
            <pc:sldMk cId="3871055158" sldId="623"/>
            <ac:spMk id="5" creationId="{0AC9853D-D04D-414F-8BAB-9A614BECA269}"/>
          </ac:spMkLst>
        </pc:spChg>
        <pc:spChg chg="del">
          <ac:chgData name="Cristian Chilipirea" userId="34ab170da5908fc4" providerId="LiveId" clId="{12EDA4A3-40AB-4727-AD3D-0EC352D20837}" dt="2021-10-10T18:01:39.565" v="192" actId="478"/>
          <ac:spMkLst>
            <pc:docMk/>
            <pc:sldMk cId="3871055158" sldId="623"/>
            <ac:spMk id="6" creationId="{AA99CF5C-C51C-47BA-B43B-9B5A8507792E}"/>
          </ac:spMkLst>
        </pc:spChg>
        <pc:spChg chg="del">
          <ac:chgData name="Cristian Chilipirea" userId="34ab170da5908fc4" providerId="LiveId" clId="{12EDA4A3-40AB-4727-AD3D-0EC352D20837}" dt="2021-10-10T18:01:36.841" v="191" actId="478"/>
          <ac:spMkLst>
            <pc:docMk/>
            <pc:sldMk cId="3871055158" sldId="623"/>
            <ac:spMk id="7" creationId="{0CC0F52B-E809-47AD-BC51-4A779C3A9F5F}"/>
          </ac:spMkLst>
        </pc:spChg>
      </pc:sldChg>
      <pc:sldChg chg="addSp delSp modSp add mod">
        <pc:chgData name="Cristian Chilipirea" userId="34ab170da5908fc4" providerId="LiveId" clId="{12EDA4A3-40AB-4727-AD3D-0EC352D20837}" dt="2021-10-10T18:02:01.090" v="199" actId="120"/>
        <pc:sldMkLst>
          <pc:docMk/>
          <pc:sldMk cId="1035402042" sldId="624"/>
        </pc:sldMkLst>
        <pc:spChg chg="mod">
          <ac:chgData name="Cristian Chilipirea" userId="34ab170da5908fc4" providerId="LiveId" clId="{12EDA4A3-40AB-4727-AD3D-0EC352D20837}" dt="2021-10-10T18:01:57.082" v="198" actId="207"/>
          <ac:spMkLst>
            <pc:docMk/>
            <pc:sldMk cId="1035402042" sldId="624"/>
            <ac:spMk id="3" creationId="{7D780E86-34F4-4682-948A-C5FA0389F6F9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35402042" sldId="624"/>
            <ac:spMk id="4" creationId="{A81C092D-A9F0-4D29-BCD1-B2B7700C5756}"/>
          </ac:spMkLst>
        </pc:spChg>
        <pc:spChg chg="add mod">
          <ac:chgData name="Cristian Chilipirea" userId="34ab170da5908fc4" providerId="LiveId" clId="{12EDA4A3-40AB-4727-AD3D-0EC352D20837}" dt="2021-10-10T18:02:01.090" v="199" actId="120"/>
          <ac:spMkLst>
            <pc:docMk/>
            <pc:sldMk cId="1035402042" sldId="624"/>
            <ac:spMk id="5" creationId="{99AEB022-52A3-4B89-8CC0-544CA80F008B}"/>
          </ac:spMkLst>
        </pc:spChg>
      </pc:sldChg>
      <pc:sldChg chg="addSp delSp modSp add mod">
        <pc:chgData name="Cristian Chilipirea" userId="34ab170da5908fc4" providerId="LiveId" clId="{12EDA4A3-40AB-4727-AD3D-0EC352D20837}" dt="2021-10-10T18:00:11.194" v="182" actId="120"/>
        <pc:sldMkLst>
          <pc:docMk/>
          <pc:sldMk cId="2430536616" sldId="625"/>
        </pc:sldMkLst>
        <pc:spChg chg="mod">
          <ac:chgData name="Cristian Chilipirea" userId="34ab170da5908fc4" providerId="LiveId" clId="{12EDA4A3-40AB-4727-AD3D-0EC352D20837}" dt="2021-10-10T18:00:06.489" v="180" actId="14100"/>
          <ac:spMkLst>
            <pc:docMk/>
            <pc:sldMk cId="2430536616" sldId="625"/>
            <ac:spMk id="2" creationId="{F44AF469-0428-4B36-B337-459EB5267A8F}"/>
          </ac:spMkLst>
        </pc:spChg>
        <pc:spChg chg="del">
          <ac:chgData name="Cristian Chilipirea" userId="34ab170da5908fc4" providerId="LiveId" clId="{12EDA4A3-40AB-4727-AD3D-0EC352D20837}" dt="2021-10-10T18:00:09.130" v="181" actId="478"/>
          <ac:spMkLst>
            <pc:docMk/>
            <pc:sldMk cId="2430536616" sldId="625"/>
            <ac:spMk id="3" creationId="{795888AE-59FD-4511-8A24-FCAAFFB3B69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30536616" sldId="625"/>
            <ac:spMk id="4" creationId="{03DE78BA-9A64-4CE3-B50C-1E9276C699A4}"/>
          </ac:spMkLst>
        </pc:spChg>
        <pc:spChg chg="add mod">
          <ac:chgData name="Cristian Chilipirea" userId="34ab170da5908fc4" providerId="LiveId" clId="{12EDA4A3-40AB-4727-AD3D-0EC352D20837}" dt="2021-10-10T18:00:11.194" v="182" actId="120"/>
          <ac:spMkLst>
            <pc:docMk/>
            <pc:sldMk cId="2430536616" sldId="625"/>
            <ac:spMk id="5" creationId="{4DC33C1C-4ED2-4923-B60A-BF4AD831FFC5}"/>
          </ac:spMkLst>
        </pc:spChg>
      </pc:sldChg>
      <pc:sldChg chg="addSp delSp modSp add mod">
        <pc:chgData name="Cristian Chilipirea" userId="34ab170da5908fc4" providerId="LiveId" clId="{12EDA4A3-40AB-4727-AD3D-0EC352D20837}" dt="2021-10-10T18:02:34.730" v="203" actId="120"/>
        <pc:sldMkLst>
          <pc:docMk/>
          <pc:sldMk cId="1092089267" sldId="62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92089267" sldId="626"/>
            <ac:spMk id="4" creationId="{65B47C76-55F3-4A9C-86F3-AF92EE77EC81}"/>
          </ac:spMkLst>
        </pc:spChg>
        <pc:spChg chg="add mod">
          <ac:chgData name="Cristian Chilipirea" userId="34ab170da5908fc4" providerId="LiveId" clId="{12EDA4A3-40AB-4727-AD3D-0EC352D20837}" dt="2021-10-10T18:02:34.730" v="203" actId="120"/>
          <ac:spMkLst>
            <pc:docMk/>
            <pc:sldMk cId="1092089267" sldId="626"/>
            <ac:spMk id="5" creationId="{9C487647-FFDD-4A90-BCA1-5F5E9560353D}"/>
          </ac:spMkLst>
        </pc:spChg>
      </pc:sldChg>
      <pc:sldChg chg="addSp delSp modSp add mod">
        <pc:chgData name="Cristian Chilipirea" userId="34ab170da5908fc4" providerId="LiveId" clId="{12EDA4A3-40AB-4727-AD3D-0EC352D20837}" dt="2021-10-10T18:02:37.522" v="204" actId="120"/>
        <pc:sldMkLst>
          <pc:docMk/>
          <pc:sldMk cId="2157519186" sldId="62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7519186" sldId="627"/>
            <ac:spMk id="4" creationId="{6ADFCECF-C46A-4842-8508-C4376E34F32B}"/>
          </ac:spMkLst>
        </pc:spChg>
        <pc:spChg chg="add mod">
          <ac:chgData name="Cristian Chilipirea" userId="34ab170da5908fc4" providerId="LiveId" clId="{12EDA4A3-40AB-4727-AD3D-0EC352D20837}" dt="2021-10-10T18:02:37.522" v="204" actId="120"/>
          <ac:spMkLst>
            <pc:docMk/>
            <pc:sldMk cId="2157519186" sldId="627"/>
            <ac:spMk id="8" creationId="{C430A6DD-5FFD-4139-8296-0B2CCD8CE429}"/>
          </ac:spMkLst>
        </pc:spChg>
      </pc:sldChg>
      <pc:sldChg chg="addSp delSp modSp add mod">
        <pc:chgData name="Cristian Chilipirea" userId="34ab170da5908fc4" providerId="LiveId" clId="{12EDA4A3-40AB-4727-AD3D-0EC352D20837}" dt="2021-10-10T18:02:45.996" v="207" actId="120"/>
        <pc:sldMkLst>
          <pc:docMk/>
          <pc:sldMk cId="3475865016" sldId="62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75865016" sldId="628"/>
            <ac:spMk id="4" creationId="{7071B719-E396-4F5B-8C10-A605514008FF}"/>
          </ac:spMkLst>
        </pc:spChg>
        <pc:spChg chg="add mod">
          <ac:chgData name="Cristian Chilipirea" userId="34ab170da5908fc4" providerId="LiveId" clId="{12EDA4A3-40AB-4727-AD3D-0EC352D20837}" dt="2021-10-10T18:02:45.996" v="207" actId="120"/>
          <ac:spMkLst>
            <pc:docMk/>
            <pc:sldMk cId="3475865016" sldId="628"/>
            <ac:spMk id="5" creationId="{262FE818-FA08-4E2F-9348-ECF02B5EE487}"/>
          </ac:spMkLst>
        </pc:spChg>
      </pc:sldChg>
      <pc:sldChg chg="addSp delSp modSp add mod">
        <pc:chgData name="Cristian Chilipirea" userId="34ab170da5908fc4" providerId="LiveId" clId="{12EDA4A3-40AB-4727-AD3D-0EC352D20837}" dt="2021-10-10T18:02:53.442" v="209" actId="120"/>
        <pc:sldMkLst>
          <pc:docMk/>
          <pc:sldMk cId="399722945" sldId="62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9722945" sldId="629"/>
            <ac:spMk id="4" creationId="{E0AA8BA1-EF55-45E8-A6D0-AC05F4D665F1}"/>
          </ac:spMkLst>
        </pc:spChg>
        <pc:spChg chg="add mod">
          <ac:chgData name="Cristian Chilipirea" userId="34ab170da5908fc4" providerId="LiveId" clId="{12EDA4A3-40AB-4727-AD3D-0EC352D20837}" dt="2021-10-10T18:02:53.442" v="209" actId="120"/>
          <ac:spMkLst>
            <pc:docMk/>
            <pc:sldMk cId="399722945" sldId="629"/>
            <ac:spMk id="5" creationId="{006F9A52-8180-42A7-9673-824389E00763}"/>
          </ac:spMkLst>
        </pc:spChg>
      </pc:sldChg>
      <pc:sldChg chg="addSp delSp modSp add mod">
        <pc:chgData name="Cristian Chilipirea" userId="34ab170da5908fc4" providerId="LiveId" clId="{12EDA4A3-40AB-4727-AD3D-0EC352D20837}" dt="2021-10-10T18:02:59.240" v="211" actId="120"/>
        <pc:sldMkLst>
          <pc:docMk/>
          <pc:sldMk cId="415877145" sldId="63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5877145" sldId="630"/>
            <ac:spMk id="4" creationId="{7C73C7E5-087D-4ACE-81C8-378F58F7210E}"/>
          </ac:spMkLst>
        </pc:spChg>
        <pc:spChg chg="add mod">
          <ac:chgData name="Cristian Chilipirea" userId="34ab170da5908fc4" providerId="LiveId" clId="{12EDA4A3-40AB-4727-AD3D-0EC352D20837}" dt="2021-10-10T18:02:59.240" v="211" actId="120"/>
          <ac:spMkLst>
            <pc:docMk/>
            <pc:sldMk cId="415877145" sldId="630"/>
            <ac:spMk id="5" creationId="{88E01936-40E5-4730-8C3C-629F668270F7}"/>
          </ac:spMkLst>
        </pc:spChg>
      </pc:sldChg>
      <pc:sldChg chg="addSp delSp modSp add mod">
        <pc:chgData name="Cristian Chilipirea" userId="34ab170da5908fc4" providerId="LiveId" clId="{12EDA4A3-40AB-4727-AD3D-0EC352D20837}" dt="2021-10-10T18:03:17.058" v="216" actId="120"/>
        <pc:sldMkLst>
          <pc:docMk/>
          <pc:sldMk cId="2256760796" sldId="63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56760796" sldId="631"/>
            <ac:spMk id="4" creationId="{A2EBA37D-8BAC-4657-9E31-0E342ACF7D75}"/>
          </ac:spMkLst>
        </pc:spChg>
        <pc:spChg chg="add mod">
          <ac:chgData name="Cristian Chilipirea" userId="34ab170da5908fc4" providerId="LiveId" clId="{12EDA4A3-40AB-4727-AD3D-0EC352D20837}" dt="2021-10-10T18:03:17.058" v="216" actId="120"/>
          <ac:spMkLst>
            <pc:docMk/>
            <pc:sldMk cId="2256760796" sldId="631"/>
            <ac:spMk id="8" creationId="{71D9FE0F-E22C-4999-B7C7-B18F430D2BD8}"/>
          </ac:spMkLst>
        </pc:spChg>
      </pc:sldChg>
      <pc:sldChg chg="addSp delSp modSp add mod">
        <pc:chgData name="Cristian Chilipirea" userId="34ab170da5908fc4" providerId="LiveId" clId="{12EDA4A3-40AB-4727-AD3D-0EC352D20837}" dt="2021-10-10T18:03:12.672" v="215" actId="120"/>
        <pc:sldMkLst>
          <pc:docMk/>
          <pc:sldMk cId="3056894308" sldId="63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6894308" sldId="632"/>
            <ac:spMk id="4" creationId="{9003D1A7-EC50-4EC3-9B13-E2937FDB5E36}"/>
          </ac:spMkLst>
        </pc:spChg>
        <pc:spChg chg="add mod">
          <ac:chgData name="Cristian Chilipirea" userId="34ab170da5908fc4" providerId="LiveId" clId="{12EDA4A3-40AB-4727-AD3D-0EC352D20837}" dt="2021-10-10T18:03:12.672" v="215" actId="120"/>
          <ac:spMkLst>
            <pc:docMk/>
            <pc:sldMk cId="3056894308" sldId="632"/>
            <ac:spMk id="5" creationId="{017C6A79-6821-47E4-A057-5C6500691DCE}"/>
          </ac:spMkLst>
        </pc:spChg>
      </pc:sldChg>
      <pc:sldChg chg="addSp delSp modSp add mod">
        <pc:chgData name="Cristian Chilipirea" userId="34ab170da5908fc4" providerId="LiveId" clId="{12EDA4A3-40AB-4727-AD3D-0EC352D20837}" dt="2021-10-10T18:03:06.766" v="213" actId="120"/>
        <pc:sldMkLst>
          <pc:docMk/>
          <pc:sldMk cId="1561823746" sldId="63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1823746" sldId="633"/>
            <ac:spMk id="4" creationId="{456A83C3-E31F-4B26-9B9F-674D42613EA1}"/>
          </ac:spMkLst>
        </pc:spChg>
        <pc:spChg chg="add mod">
          <ac:chgData name="Cristian Chilipirea" userId="34ab170da5908fc4" providerId="LiveId" clId="{12EDA4A3-40AB-4727-AD3D-0EC352D20837}" dt="2021-10-10T18:03:06.766" v="213" actId="120"/>
          <ac:spMkLst>
            <pc:docMk/>
            <pc:sldMk cId="1561823746" sldId="633"/>
            <ac:spMk id="5" creationId="{8DA68409-4880-418B-A700-FACA67477120}"/>
          </ac:spMkLst>
        </pc:spChg>
      </pc:sldChg>
      <pc:sldChg chg="addSp delSp modSp add mod">
        <pc:chgData name="Cristian Chilipirea" userId="34ab170da5908fc4" providerId="LiveId" clId="{12EDA4A3-40AB-4727-AD3D-0EC352D20837}" dt="2021-10-10T18:02:42.255" v="205" actId="120"/>
        <pc:sldMkLst>
          <pc:docMk/>
          <pc:sldMk cId="696013976" sldId="63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6013976" sldId="634"/>
            <ac:spMk id="4" creationId="{0DF07F9B-7814-4C31-BD3B-989AFA593497}"/>
          </ac:spMkLst>
        </pc:spChg>
        <pc:spChg chg="add mod">
          <ac:chgData name="Cristian Chilipirea" userId="34ab170da5908fc4" providerId="LiveId" clId="{12EDA4A3-40AB-4727-AD3D-0EC352D20837}" dt="2021-10-10T18:02:42.255" v="205" actId="120"/>
          <ac:spMkLst>
            <pc:docMk/>
            <pc:sldMk cId="696013976" sldId="634"/>
            <ac:spMk id="8" creationId="{5198AD5F-FEB2-4A91-8ED8-DA9D60A366F6}"/>
          </ac:spMkLst>
        </pc:spChg>
      </pc:sldChg>
      <pc:sldChg chg="addSp delSp modSp add mod">
        <pc:chgData name="Cristian Chilipirea" userId="34ab170da5908fc4" providerId="LiveId" clId="{12EDA4A3-40AB-4727-AD3D-0EC352D20837}" dt="2021-10-10T18:02:49.052" v="208" actId="120"/>
        <pc:sldMkLst>
          <pc:docMk/>
          <pc:sldMk cId="4191572566" sldId="63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91572566" sldId="635"/>
            <ac:spMk id="4" creationId="{D32C8D9A-9B2C-41A9-AB72-C75335302533}"/>
          </ac:spMkLst>
        </pc:spChg>
        <pc:spChg chg="add mod">
          <ac:chgData name="Cristian Chilipirea" userId="34ab170da5908fc4" providerId="LiveId" clId="{12EDA4A3-40AB-4727-AD3D-0EC352D20837}" dt="2021-10-10T18:02:49.052" v="208" actId="120"/>
          <ac:spMkLst>
            <pc:docMk/>
            <pc:sldMk cId="4191572566" sldId="635"/>
            <ac:spMk id="8" creationId="{955D1BAA-1D04-4863-9D63-93B636A21776}"/>
          </ac:spMkLst>
        </pc:spChg>
      </pc:sldChg>
      <pc:sldChg chg="addSp delSp modSp add mod">
        <pc:chgData name="Cristian Chilipirea" userId="34ab170da5908fc4" providerId="LiveId" clId="{12EDA4A3-40AB-4727-AD3D-0EC352D20837}" dt="2021-10-10T18:02:56.634" v="210" actId="120"/>
        <pc:sldMkLst>
          <pc:docMk/>
          <pc:sldMk cId="807977974" sldId="63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07977974" sldId="636"/>
            <ac:spMk id="4" creationId="{7DAF8DB0-A94C-473C-9001-D5BF5F2C4FEE}"/>
          </ac:spMkLst>
        </pc:spChg>
        <pc:spChg chg="add mod">
          <ac:chgData name="Cristian Chilipirea" userId="34ab170da5908fc4" providerId="LiveId" clId="{12EDA4A3-40AB-4727-AD3D-0EC352D20837}" dt="2021-10-10T18:02:56.634" v="210" actId="120"/>
          <ac:spMkLst>
            <pc:docMk/>
            <pc:sldMk cId="807977974" sldId="636"/>
            <ac:spMk id="8" creationId="{921CFDD9-35CC-4110-8CAD-9A9E7AB72E6C}"/>
          </ac:spMkLst>
        </pc:spChg>
      </pc:sldChg>
      <pc:sldChg chg="addSp delSp modSp add mod">
        <pc:chgData name="Cristian Chilipirea" userId="34ab170da5908fc4" providerId="LiveId" clId="{12EDA4A3-40AB-4727-AD3D-0EC352D20837}" dt="2021-10-10T18:03:03.696" v="212" actId="120"/>
        <pc:sldMkLst>
          <pc:docMk/>
          <pc:sldMk cId="2574714365" sldId="63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4714365" sldId="637"/>
            <ac:spMk id="4" creationId="{D92B742E-4BA5-4C43-963A-C634114F9565}"/>
          </ac:spMkLst>
        </pc:spChg>
        <pc:spChg chg="add mod">
          <ac:chgData name="Cristian Chilipirea" userId="34ab170da5908fc4" providerId="LiveId" clId="{12EDA4A3-40AB-4727-AD3D-0EC352D20837}" dt="2021-10-10T18:03:03.696" v="212" actId="120"/>
          <ac:spMkLst>
            <pc:docMk/>
            <pc:sldMk cId="2574714365" sldId="637"/>
            <ac:spMk id="8" creationId="{4F807657-CB46-4E4F-9B07-AAD9BAADA849}"/>
          </ac:spMkLst>
        </pc:spChg>
      </pc:sldChg>
      <pc:sldChg chg="addSp delSp modSp add mod">
        <pc:chgData name="Cristian Chilipirea" userId="34ab170da5908fc4" providerId="LiveId" clId="{12EDA4A3-40AB-4727-AD3D-0EC352D20837}" dt="2021-10-10T18:03:10.139" v="214" actId="120"/>
        <pc:sldMkLst>
          <pc:docMk/>
          <pc:sldMk cId="3652549265" sldId="63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549265" sldId="638"/>
            <ac:spMk id="4" creationId="{0A21C8C5-8206-400F-B833-78B4E508E5F0}"/>
          </ac:spMkLst>
        </pc:spChg>
        <pc:spChg chg="add mod">
          <ac:chgData name="Cristian Chilipirea" userId="34ab170da5908fc4" providerId="LiveId" clId="{12EDA4A3-40AB-4727-AD3D-0EC352D20837}" dt="2021-10-10T18:03:10.139" v="214" actId="120"/>
          <ac:spMkLst>
            <pc:docMk/>
            <pc:sldMk cId="3652549265" sldId="638"/>
            <ac:spMk id="8" creationId="{996ED884-CCE5-4A6D-95F2-02E3C1176689}"/>
          </ac:spMkLst>
        </pc:spChg>
      </pc:sldChg>
      <pc:sldChg chg="addSp delSp modSp add mod">
        <pc:chgData name="Cristian Chilipirea" userId="34ab170da5908fc4" providerId="LiveId" clId="{12EDA4A3-40AB-4727-AD3D-0EC352D20837}" dt="2021-10-10T18:06:24.964" v="252" actId="120"/>
        <pc:sldMkLst>
          <pc:docMk/>
          <pc:sldMk cId="862702447" sldId="639"/>
        </pc:sldMkLst>
        <pc:spChg chg="add mod">
          <ac:chgData name="Cristian Chilipirea" userId="34ab170da5908fc4" providerId="LiveId" clId="{12EDA4A3-40AB-4727-AD3D-0EC352D20837}" dt="2021-10-10T18:06:24.964" v="252" actId="120"/>
          <ac:spMkLst>
            <pc:docMk/>
            <pc:sldMk cId="862702447" sldId="639"/>
            <ac:spMk id="3" creationId="{10986971-0A00-4DC3-8CAE-06ECFCFECE9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2702447" sldId="639"/>
            <ac:spMk id="4" creationId="{290A544B-F97B-4CE5-8130-299C5E481F15}"/>
          </ac:spMkLst>
        </pc:spChg>
      </pc:sldChg>
      <pc:sldChg chg="addSp delSp modSp add mod">
        <pc:chgData name="Cristian Chilipirea" userId="34ab170da5908fc4" providerId="LiveId" clId="{12EDA4A3-40AB-4727-AD3D-0EC352D20837}" dt="2021-10-10T18:06:28" v="253" actId="120"/>
        <pc:sldMkLst>
          <pc:docMk/>
          <pc:sldMk cId="916506964" sldId="64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16506964" sldId="640"/>
            <ac:spMk id="4" creationId="{C7CC1374-4044-4516-8532-FE8BA83D4FE0}"/>
          </ac:spMkLst>
        </pc:spChg>
        <pc:spChg chg="add mod">
          <ac:chgData name="Cristian Chilipirea" userId="34ab170da5908fc4" providerId="LiveId" clId="{12EDA4A3-40AB-4727-AD3D-0EC352D20837}" dt="2021-10-10T18:06:28" v="253" actId="120"/>
          <ac:spMkLst>
            <pc:docMk/>
            <pc:sldMk cId="916506964" sldId="640"/>
            <ac:spMk id="5" creationId="{CC212F93-D9B0-43B7-B1AF-0F06872642D8}"/>
          </ac:spMkLst>
        </pc:spChg>
      </pc:sldChg>
      <pc:sldChg chg="addSp delSp modSp add mod">
        <pc:chgData name="Cristian Chilipirea" userId="34ab170da5908fc4" providerId="LiveId" clId="{12EDA4A3-40AB-4727-AD3D-0EC352D20837}" dt="2021-10-10T18:09:35.379" v="275" actId="14100"/>
        <pc:sldMkLst>
          <pc:docMk/>
          <pc:sldMk cId="2977312676" sldId="641"/>
        </pc:sldMkLst>
        <pc:spChg chg="mod">
          <ac:chgData name="Cristian Chilipirea" userId="34ab170da5908fc4" providerId="LiveId" clId="{12EDA4A3-40AB-4727-AD3D-0EC352D20837}" dt="2021-10-10T18:09:35.379" v="275" actId="14100"/>
          <ac:spMkLst>
            <pc:docMk/>
            <pc:sldMk cId="2977312676" sldId="641"/>
            <ac:spMk id="3" creationId="{4EAF9859-3323-486B-9D74-9C95D23D2A3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77312676" sldId="641"/>
            <ac:spMk id="4" creationId="{AA50D7D0-8418-41C4-9D37-0B04D4A50FA7}"/>
          </ac:spMkLst>
        </pc:spChg>
        <pc:spChg chg="add mod">
          <ac:chgData name="Cristian Chilipirea" userId="34ab170da5908fc4" providerId="LiveId" clId="{12EDA4A3-40AB-4727-AD3D-0EC352D20837}" dt="2021-10-10T18:09:24.544" v="274" actId="120"/>
          <ac:spMkLst>
            <pc:docMk/>
            <pc:sldMk cId="2977312676" sldId="641"/>
            <ac:spMk id="5" creationId="{A7612320-A2FB-4A97-A88B-5AB66EE50AF9}"/>
          </ac:spMkLst>
        </pc:spChg>
      </pc:sldChg>
      <pc:sldChg chg="addSp delSp modSp add mod">
        <pc:chgData name="Cristian Chilipirea" userId="34ab170da5908fc4" providerId="LiveId" clId="{12EDA4A3-40AB-4727-AD3D-0EC352D20837}" dt="2021-10-10T18:09:21.028" v="273" actId="14100"/>
        <pc:sldMkLst>
          <pc:docMk/>
          <pc:sldMk cId="1351683900" sldId="642"/>
        </pc:sldMkLst>
        <pc:spChg chg="mod">
          <ac:chgData name="Cristian Chilipirea" userId="34ab170da5908fc4" providerId="LiveId" clId="{12EDA4A3-40AB-4727-AD3D-0EC352D20837}" dt="2021-10-10T18:09:21.028" v="273" actId="14100"/>
          <ac:spMkLst>
            <pc:docMk/>
            <pc:sldMk cId="1351683900" sldId="642"/>
            <ac:spMk id="3" creationId="{FB907854-C5DB-4FB1-BF54-56014AB8E70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1683900" sldId="642"/>
            <ac:spMk id="4" creationId="{069EB6F8-3D25-40FE-A88D-A87B148E5DEF}"/>
          </ac:spMkLst>
        </pc:spChg>
        <pc:spChg chg="add mod">
          <ac:chgData name="Cristian Chilipirea" userId="34ab170da5908fc4" providerId="LiveId" clId="{12EDA4A3-40AB-4727-AD3D-0EC352D20837}" dt="2021-10-10T18:09:16.194" v="272" actId="120"/>
          <ac:spMkLst>
            <pc:docMk/>
            <pc:sldMk cId="1351683900" sldId="642"/>
            <ac:spMk id="5" creationId="{BB4E9CDA-FE02-4358-9E9E-E429C8B2724B}"/>
          </ac:spMkLst>
        </pc:spChg>
      </pc:sldChg>
      <pc:sldChg chg="addSp delSp modSp add mod">
        <pc:chgData name="Cristian Chilipirea" userId="34ab170da5908fc4" providerId="LiveId" clId="{12EDA4A3-40AB-4727-AD3D-0EC352D20837}" dt="2021-10-10T18:12:05.102" v="276" actId="120"/>
        <pc:sldMkLst>
          <pc:docMk/>
          <pc:sldMk cId="3580444410" sldId="643"/>
        </pc:sldMkLst>
        <pc:spChg chg="add mod">
          <ac:chgData name="Cristian Chilipirea" userId="34ab170da5908fc4" providerId="LiveId" clId="{12EDA4A3-40AB-4727-AD3D-0EC352D20837}" dt="2021-10-10T18:12:05.102" v="276" actId="120"/>
          <ac:spMkLst>
            <pc:docMk/>
            <pc:sldMk cId="3580444410" sldId="643"/>
            <ac:spMk id="3" creationId="{2BC6742C-2B27-4E80-8E81-5634A6BC5773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80444410" sldId="643"/>
            <ac:spMk id="4" creationId="{9DB389E7-A294-4FEF-BCA5-63B555492AD7}"/>
          </ac:spMkLst>
        </pc:spChg>
      </pc:sldChg>
      <pc:sldChg chg="addSp delSp modSp add mod">
        <pc:chgData name="Cristian Chilipirea" userId="34ab170da5908fc4" providerId="LiveId" clId="{12EDA4A3-40AB-4727-AD3D-0EC352D20837}" dt="2021-10-10T18:22:48.423" v="332" actId="207"/>
        <pc:sldMkLst>
          <pc:docMk/>
          <pc:sldMk cId="2645893947" sldId="64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45893947" sldId="644"/>
            <ac:spMk id="4" creationId="{B4844600-A676-4DFF-80BF-033DA53FD72B}"/>
          </ac:spMkLst>
        </pc:spChg>
        <pc:spChg chg="add mod">
          <ac:chgData name="Cristian Chilipirea" userId="34ab170da5908fc4" providerId="LiveId" clId="{12EDA4A3-40AB-4727-AD3D-0EC352D20837}" dt="2021-10-10T18:12:15.136" v="277" actId="120"/>
          <ac:spMkLst>
            <pc:docMk/>
            <pc:sldMk cId="2645893947" sldId="644"/>
            <ac:spMk id="5" creationId="{967C4591-229A-4750-B37D-915E8DB8A7EA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19" creationId="{B487E57C-9D81-4445-B614-083E4F097D39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24" creationId="{2CF5D393-66BD-4FA7-8FC6-A2C963B74789}"/>
          </ac:spMkLst>
        </pc:spChg>
      </pc:sldChg>
      <pc:sldChg chg="addSp delSp modSp add mod">
        <pc:chgData name="Cristian Chilipirea" userId="34ab170da5908fc4" providerId="LiveId" clId="{12EDA4A3-40AB-4727-AD3D-0EC352D20837}" dt="2021-10-10T18:23:05.684" v="334" actId="207"/>
        <pc:sldMkLst>
          <pc:docMk/>
          <pc:sldMk cId="559295034" sldId="64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59295034" sldId="645"/>
            <ac:spMk id="4" creationId="{D0B4C046-4836-450C-BF33-BB3A100703C7}"/>
          </ac:spMkLst>
        </pc:spChg>
        <pc:spChg chg="add mod">
          <ac:chgData name="Cristian Chilipirea" userId="34ab170da5908fc4" providerId="LiveId" clId="{12EDA4A3-40AB-4727-AD3D-0EC352D20837}" dt="2021-10-10T18:12:21.807" v="278" actId="120"/>
          <ac:spMkLst>
            <pc:docMk/>
            <pc:sldMk cId="559295034" sldId="645"/>
            <ac:spMk id="5" creationId="{D68C9FDA-CA7B-4D12-9028-8480E560ED4D}"/>
          </ac:spMkLst>
        </pc:spChg>
        <pc:spChg chg="mod">
          <ac:chgData name="Cristian Chilipirea" userId="34ab170da5908fc4" providerId="LiveId" clId="{12EDA4A3-40AB-4727-AD3D-0EC352D20837}" dt="2021-10-10T18:23:01.930" v="333" actId="207"/>
          <ac:spMkLst>
            <pc:docMk/>
            <pc:sldMk cId="559295034" sldId="64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3:05.684" v="334" actId="207"/>
          <ac:spMkLst>
            <pc:docMk/>
            <pc:sldMk cId="559295034" sldId="64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9:23.658" v="323" actId="120"/>
        <pc:sldMkLst>
          <pc:docMk/>
          <pc:sldMk cId="1922016729" sldId="646"/>
        </pc:sldMkLst>
        <pc:spChg chg="add mod">
          <ac:chgData name="Cristian Chilipirea" userId="34ab170da5908fc4" providerId="LiveId" clId="{12EDA4A3-40AB-4727-AD3D-0EC352D20837}" dt="2021-10-10T18:19:23.658" v="323" actId="120"/>
          <ac:spMkLst>
            <pc:docMk/>
            <pc:sldMk cId="1922016729" sldId="646"/>
            <ac:spMk id="3" creationId="{A7847D05-3CF4-4F65-A39C-B88B3F65754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016729" sldId="646"/>
            <ac:spMk id="4" creationId="{0E62E787-837E-4924-AFDA-9DC4B0285073}"/>
          </ac:spMkLst>
        </pc:spChg>
        <pc:spChg chg="mod">
          <ac:chgData name="Cristian Chilipirea" userId="34ab170da5908fc4" providerId="LiveId" clId="{12EDA4A3-40AB-4727-AD3D-0EC352D20837}" dt="2021-10-10T18:04:56.800" v="229" actId="207"/>
          <ac:spMkLst>
            <pc:docMk/>
            <pc:sldMk cId="1922016729" sldId="646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3:20.031" v="217" actId="120"/>
        <pc:sldMkLst>
          <pc:docMk/>
          <pc:sldMk cId="4245528660" sldId="647"/>
        </pc:sldMkLst>
        <pc:spChg chg="add mod">
          <ac:chgData name="Cristian Chilipirea" userId="34ab170da5908fc4" providerId="LiveId" clId="{12EDA4A3-40AB-4727-AD3D-0EC352D20837}" dt="2021-10-10T18:03:20.031" v="217" actId="120"/>
          <ac:spMkLst>
            <pc:docMk/>
            <pc:sldMk cId="4245528660" sldId="647"/>
            <ac:spMk id="3" creationId="{5E070712-38C9-4A23-82B4-E1A171A8F3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45528660" sldId="647"/>
            <ac:spMk id="4" creationId="{0C421F03-A041-4DC5-8F46-6CE9B7B1ED94}"/>
          </ac:spMkLst>
        </pc:spChg>
        <pc:spChg chg="mod">
          <ac:chgData name="Cristian Chilipirea" userId="34ab170da5908fc4" providerId="LiveId" clId="{12EDA4A3-40AB-4727-AD3D-0EC352D20837}" dt="2021-10-10T17:42:51.421" v="8" actId="27636"/>
          <ac:spMkLst>
            <pc:docMk/>
            <pc:sldMk cId="4245528660" sldId="647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4:51.236" v="227" actId="120"/>
        <pc:sldMkLst>
          <pc:docMk/>
          <pc:sldMk cId="968886458" sldId="648"/>
        </pc:sldMkLst>
        <pc:spChg chg="add mod">
          <ac:chgData name="Cristian Chilipirea" userId="34ab170da5908fc4" providerId="LiveId" clId="{12EDA4A3-40AB-4727-AD3D-0EC352D20837}" dt="2021-10-10T18:04:51.236" v="227" actId="120"/>
          <ac:spMkLst>
            <pc:docMk/>
            <pc:sldMk cId="968886458" sldId="648"/>
            <ac:spMk id="3" creationId="{5A9865EF-3440-4CF3-8E44-29152A5E326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8886458" sldId="648"/>
            <ac:spMk id="4" creationId="{6D84BBCC-3774-4F49-85A4-8A91A6340A8F}"/>
          </ac:spMkLst>
        </pc:spChg>
        <pc:spChg chg="mod">
          <ac:chgData name="Cristian Chilipirea" userId="34ab170da5908fc4" providerId="LiveId" clId="{12EDA4A3-40AB-4727-AD3D-0EC352D20837}" dt="2021-10-10T18:03:42.869" v="219" actId="207"/>
          <ac:spMkLst>
            <pc:docMk/>
            <pc:sldMk cId="968886458" sldId="648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24:35.749" v="352" actId="207"/>
        <pc:sldMkLst>
          <pc:docMk/>
          <pc:sldMk cId="223523598" sldId="64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3523598" sldId="649"/>
            <ac:spMk id="4" creationId="{C3621597-C9A0-4A77-B611-FBAD9BED6D63}"/>
          </ac:spMkLst>
        </pc:spChg>
        <pc:spChg chg="add mod">
          <ac:chgData name="Cristian Chilipirea" userId="34ab170da5908fc4" providerId="LiveId" clId="{12EDA4A3-40AB-4727-AD3D-0EC352D20837}" dt="2021-10-10T18:12:27.054" v="279" actId="120"/>
          <ac:spMkLst>
            <pc:docMk/>
            <pc:sldMk cId="223523598" sldId="649"/>
            <ac:spMk id="6" creationId="{01AB82BE-C6DE-4392-8311-1DB89AD78900}"/>
          </ac:spMkLst>
        </pc:spChg>
        <pc:spChg chg="mod">
          <ac:chgData name="Cristian Chilipirea" userId="34ab170da5908fc4" providerId="LiveId" clId="{12EDA4A3-40AB-4727-AD3D-0EC352D20837}" dt="2021-10-10T18:23:13.472" v="335" actId="207"/>
          <ac:spMkLst>
            <pc:docMk/>
            <pc:sldMk cId="223523598" sldId="649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5.749" v="352" actId="207"/>
          <ac:spMkLst>
            <pc:docMk/>
            <pc:sldMk cId="223523598" sldId="649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31.891" v="351" actId="207"/>
        <pc:sldMkLst>
          <pc:docMk/>
          <pc:sldMk cId="1789544321" sldId="65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9544321" sldId="650"/>
            <ac:spMk id="4" creationId="{C9D5E392-B2D9-4DDC-BBB3-CDCA6CF5E817}"/>
          </ac:spMkLst>
        </pc:spChg>
        <pc:spChg chg="add mod">
          <ac:chgData name="Cristian Chilipirea" userId="34ab170da5908fc4" providerId="LiveId" clId="{12EDA4A3-40AB-4727-AD3D-0EC352D20837}" dt="2021-10-10T18:12:32.513" v="280" actId="120"/>
          <ac:spMkLst>
            <pc:docMk/>
            <pc:sldMk cId="1789544321" sldId="650"/>
            <ac:spMk id="6" creationId="{0A73BFBB-AA0B-42A9-894E-F26D9C19C315}"/>
          </ac:spMkLst>
        </pc:spChg>
        <pc:spChg chg="mod">
          <ac:chgData name="Cristian Chilipirea" userId="34ab170da5908fc4" providerId="LiveId" clId="{12EDA4A3-40AB-4727-AD3D-0EC352D20837}" dt="2021-10-10T18:23:18.019" v="336" actId="207"/>
          <ac:spMkLst>
            <pc:docMk/>
            <pc:sldMk cId="1789544321" sldId="650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1.891" v="351" actId="207"/>
          <ac:spMkLst>
            <pc:docMk/>
            <pc:sldMk cId="1789544321" sldId="650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6.339" v="350" actId="207"/>
        <pc:sldMkLst>
          <pc:docMk/>
          <pc:sldMk cId="320564615" sldId="65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0564615" sldId="651"/>
            <ac:spMk id="4" creationId="{96E3D8C3-F2CF-414E-9050-EDBF9143B7CF}"/>
          </ac:spMkLst>
        </pc:spChg>
        <pc:spChg chg="add mod">
          <ac:chgData name="Cristian Chilipirea" userId="34ab170da5908fc4" providerId="LiveId" clId="{12EDA4A3-40AB-4727-AD3D-0EC352D20837}" dt="2021-10-10T18:12:37.108" v="281" actId="120"/>
          <ac:spMkLst>
            <pc:docMk/>
            <pc:sldMk cId="320564615" sldId="651"/>
            <ac:spMk id="6" creationId="{34BC05A2-389F-405B-B3D4-BE6A50CCCC53}"/>
          </ac:spMkLst>
        </pc:spChg>
        <pc:spChg chg="mod">
          <ac:chgData name="Cristian Chilipirea" userId="34ab170da5908fc4" providerId="LiveId" clId="{12EDA4A3-40AB-4727-AD3D-0EC352D20837}" dt="2021-10-10T18:23:22.068" v="337" actId="207"/>
          <ac:spMkLst>
            <pc:docMk/>
            <pc:sldMk cId="320564615" sldId="65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6.339" v="350" actId="207"/>
          <ac:spMkLst>
            <pc:docMk/>
            <pc:sldMk cId="320564615" sldId="651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2.747" v="349" actId="207"/>
        <pc:sldMkLst>
          <pc:docMk/>
          <pc:sldMk cId="197569966" sldId="65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7569966" sldId="652"/>
            <ac:spMk id="4" creationId="{51F6C796-C84D-4A6C-9AC3-ECB9F9FA6617}"/>
          </ac:spMkLst>
        </pc:spChg>
        <pc:spChg chg="add mod">
          <ac:chgData name="Cristian Chilipirea" userId="34ab170da5908fc4" providerId="LiveId" clId="{12EDA4A3-40AB-4727-AD3D-0EC352D20837}" dt="2021-10-10T18:12:41.557" v="282" actId="120"/>
          <ac:spMkLst>
            <pc:docMk/>
            <pc:sldMk cId="197569966" sldId="652"/>
            <ac:spMk id="6" creationId="{CDB30F9A-19C6-4B52-8939-1335B9F8DD74}"/>
          </ac:spMkLst>
        </pc:spChg>
        <pc:spChg chg="mod">
          <ac:chgData name="Cristian Chilipirea" userId="34ab170da5908fc4" providerId="LiveId" clId="{12EDA4A3-40AB-4727-AD3D-0EC352D20837}" dt="2021-10-10T18:23:27.119" v="338" actId="207"/>
          <ac:spMkLst>
            <pc:docMk/>
            <pc:sldMk cId="197569966" sldId="65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2.747" v="349" actId="207"/>
          <ac:spMkLst>
            <pc:docMk/>
            <pc:sldMk cId="197569966" sldId="652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5.353" v="345" actId="207"/>
        <pc:sldMkLst>
          <pc:docMk/>
          <pc:sldMk cId="737676578" sldId="65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37676578" sldId="653"/>
            <ac:spMk id="4" creationId="{7368F3C6-E372-4F9F-ADFD-67BC5706A4C4}"/>
          </ac:spMkLst>
        </pc:spChg>
        <pc:spChg chg="add mod">
          <ac:chgData name="Cristian Chilipirea" userId="34ab170da5908fc4" providerId="LiveId" clId="{12EDA4A3-40AB-4727-AD3D-0EC352D20837}" dt="2021-10-10T18:12:59.906" v="286" actId="120"/>
          <ac:spMkLst>
            <pc:docMk/>
            <pc:sldMk cId="737676578" sldId="653"/>
            <ac:spMk id="6" creationId="{E8389651-8127-4159-8B41-661BF34D309A}"/>
          </ac:spMkLst>
        </pc:spChg>
        <pc:spChg chg="mod">
          <ac:chgData name="Cristian Chilipirea" userId="34ab170da5908fc4" providerId="LiveId" clId="{12EDA4A3-40AB-4727-AD3D-0EC352D20837}" dt="2021-10-10T18:23:46.432" v="342" actId="207"/>
          <ac:spMkLst>
            <pc:docMk/>
            <pc:sldMk cId="737676578" sldId="65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5.353" v="345" actId="207"/>
          <ac:spMkLst>
            <pc:docMk/>
            <pc:sldMk cId="737676578" sldId="653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12.972" v="347" actId="207"/>
        <pc:sldMkLst>
          <pc:docMk/>
          <pc:sldMk cId="3977472531" sldId="65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77472531" sldId="654"/>
            <ac:spMk id="4" creationId="{6CEBE1A9-A5E2-42E7-A9D5-9633AB0E3F95}"/>
          </ac:spMkLst>
        </pc:spChg>
        <pc:spChg chg="mod">
          <ac:chgData name="Cristian Chilipirea" userId="34ab170da5908fc4" providerId="LiveId" clId="{12EDA4A3-40AB-4727-AD3D-0EC352D20837}" dt="2021-10-10T18:23:36.899" v="340" actId="207"/>
          <ac:spMkLst>
            <pc:docMk/>
            <pc:sldMk cId="3977472531" sldId="65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2.972" v="347" actId="207"/>
          <ac:spMkLst>
            <pc:docMk/>
            <pc:sldMk cId="3977472531" sldId="654"/>
            <ac:spMk id="12" creationId="{A6EDD160-61F4-4C55-A69A-3A706477C7F0}"/>
          </ac:spMkLst>
        </pc:spChg>
        <pc:spChg chg="add mod">
          <ac:chgData name="Cristian Chilipirea" userId="34ab170da5908fc4" providerId="LiveId" clId="{12EDA4A3-40AB-4727-AD3D-0EC352D20837}" dt="2021-10-10T18:12:50.146" v="284" actId="120"/>
          <ac:spMkLst>
            <pc:docMk/>
            <pc:sldMk cId="3977472531" sldId="654"/>
            <ac:spMk id="17" creationId="{E1B68720-70D6-45F5-AC85-F47A4860978B}"/>
          </ac:spMkLst>
        </pc:spChg>
      </pc:sldChg>
      <pc:sldChg chg="addSp delSp modSp add mod">
        <pc:chgData name="Cristian Chilipirea" userId="34ab170da5908fc4" providerId="LiveId" clId="{12EDA4A3-40AB-4727-AD3D-0EC352D20837}" dt="2021-10-10T18:24:17.409" v="348" actId="207"/>
        <pc:sldMkLst>
          <pc:docMk/>
          <pc:sldMk cId="3843839531" sldId="6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43839531" sldId="655"/>
            <ac:spMk id="4" creationId="{100C17FD-92C3-4DDA-8A71-C4EA2EEC9D6B}"/>
          </ac:spMkLst>
        </pc:spChg>
        <pc:spChg chg="add mod">
          <ac:chgData name="Cristian Chilipirea" userId="34ab170da5908fc4" providerId="LiveId" clId="{12EDA4A3-40AB-4727-AD3D-0EC352D20837}" dt="2021-10-10T18:12:46.060" v="283" actId="120"/>
          <ac:spMkLst>
            <pc:docMk/>
            <pc:sldMk cId="3843839531" sldId="655"/>
            <ac:spMk id="6" creationId="{CE32081D-0495-47C4-9683-BC6FBC49CB59}"/>
          </ac:spMkLst>
        </pc:spChg>
        <pc:spChg chg="mod">
          <ac:chgData name="Cristian Chilipirea" userId="34ab170da5908fc4" providerId="LiveId" clId="{12EDA4A3-40AB-4727-AD3D-0EC352D20837}" dt="2021-10-10T18:23:31.832" v="339" actId="207"/>
          <ac:spMkLst>
            <pc:docMk/>
            <pc:sldMk cId="3843839531" sldId="65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7.409" v="348" actId="207"/>
          <ac:spMkLst>
            <pc:docMk/>
            <pc:sldMk cId="3843839531" sldId="65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9.276" v="346" actId="207"/>
        <pc:sldMkLst>
          <pc:docMk/>
          <pc:sldMk cId="4220760723" sldId="6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20760723" sldId="656"/>
            <ac:spMk id="4" creationId="{248E65A9-BAD3-406A-A665-DCC561FE3646}"/>
          </ac:spMkLst>
        </pc:spChg>
        <pc:spChg chg="add mod">
          <ac:chgData name="Cristian Chilipirea" userId="34ab170da5908fc4" providerId="LiveId" clId="{12EDA4A3-40AB-4727-AD3D-0EC352D20837}" dt="2021-10-10T18:12:55.168" v="285" actId="120"/>
          <ac:spMkLst>
            <pc:docMk/>
            <pc:sldMk cId="4220760723" sldId="656"/>
            <ac:spMk id="6" creationId="{234BF97E-542E-460B-B0BC-94EAF168C833}"/>
          </ac:spMkLst>
        </pc:spChg>
        <pc:spChg chg="mod">
          <ac:chgData name="Cristian Chilipirea" userId="34ab170da5908fc4" providerId="LiveId" clId="{12EDA4A3-40AB-4727-AD3D-0EC352D20837}" dt="2021-10-10T18:23:42.430" v="341" actId="207"/>
          <ac:spMkLst>
            <pc:docMk/>
            <pc:sldMk cId="4220760723" sldId="656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9.276" v="346" actId="207"/>
          <ac:spMkLst>
            <pc:docMk/>
            <pc:sldMk cId="4220760723" sldId="656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0.843" v="344" actId="207"/>
        <pc:sldMkLst>
          <pc:docMk/>
          <pc:sldMk cId="1154542582" sldId="65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54542582" sldId="657"/>
            <ac:spMk id="4" creationId="{B8BA7A07-7ACE-4711-AF2C-892165D6D280}"/>
          </ac:spMkLst>
        </pc:spChg>
        <pc:spChg chg="add mod">
          <ac:chgData name="Cristian Chilipirea" userId="34ab170da5908fc4" providerId="LiveId" clId="{12EDA4A3-40AB-4727-AD3D-0EC352D20837}" dt="2021-10-10T18:13:02.988" v="287" actId="120"/>
          <ac:spMkLst>
            <pc:docMk/>
            <pc:sldMk cId="1154542582" sldId="657"/>
            <ac:spMk id="6" creationId="{C4F58B14-1CB2-4F7F-997C-A609DFD124B2}"/>
          </ac:spMkLst>
        </pc:spChg>
        <pc:spChg chg="mod">
          <ac:chgData name="Cristian Chilipirea" userId="34ab170da5908fc4" providerId="LiveId" clId="{12EDA4A3-40AB-4727-AD3D-0EC352D20837}" dt="2021-10-10T18:23:52.295" v="343" actId="207"/>
          <ac:spMkLst>
            <pc:docMk/>
            <pc:sldMk cId="1154542582" sldId="657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0.843" v="344" actId="207"/>
          <ac:spMkLst>
            <pc:docMk/>
            <pc:sldMk cId="1154542582" sldId="657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4:17.373" v="289" actId="207"/>
        <pc:sldMkLst>
          <pc:docMk/>
          <pc:sldMk cId="433686599" sldId="6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33686599" sldId="658"/>
            <ac:spMk id="4" creationId="{65F66EAF-BD0C-4F47-82FA-2DC263DD1D8D}"/>
          </ac:spMkLst>
        </pc:spChg>
        <pc:spChg chg="add mod">
          <ac:chgData name="Cristian Chilipirea" userId="34ab170da5908fc4" providerId="LiveId" clId="{12EDA4A3-40AB-4727-AD3D-0EC352D20837}" dt="2021-10-10T18:13:08.591" v="288" actId="120"/>
          <ac:spMkLst>
            <pc:docMk/>
            <pc:sldMk cId="433686599" sldId="658"/>
            <ac:spMk id="6" creationId="{2F2CEFB7-D0DE-4C14-B268-52E4E625016B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42.682" v="295" actId="120"/>
        <pc:sldMkLst>
          <pc:docMk/>
          <pc:sldMk cId="3244936037" sldId="65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4936037" sldId="659"/>
            <ac:spMk id="4" creationId="{D7E85F56-4247-45CE-8902-5551C00EC788}"/>
          </ac:spMkLst>
        </pc:spChg>
        <pc:spChg chg="add mod">
          <ac:chgData name="Cristian Chilipirea" userId="34ab170da5908fc4" providerId="LiveId" clId="{12EDA4A3-40AB-4727-AD3D-0EC352D20837}" dt="2021-10-10T18:14:42.682" v="295" actId="120"/>
          <ac:spMkLst>
            <pc:docMk/>
            <pc:sldMk cId="3244936037" sldId="659"/>
            <ac:spMk id="6" creationId="{ADE8A2D3-6B4B-40F9-B71A-1C5AE56D7E52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39.614" v="294" actId="120"/>
        <pc:sldMkLst>
          <pc:docMk/>
          <pc:sldMk cId="3712352938" sldId="6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12352938" sldId="660"/>
            <ac:spMk id="4" creationId="{0413E106-DCE8-4552-9AC9-A0B425ECC030}"/>
          </ac:spMkLst>
        </pc:spChg>
        <pc:spChg chg="add mod">
          <ac:chgData name="Cristian Chilipirea" userId="34ab170da5908fc4" providerId="LiveId" clId="{12EDA4A3-40AB-4727-AD3D-0EC352D20837}" dt="2021-10-10T18:14:39.614" v="294" actId="120"/>
          <ac:spMkLst>
            <pc:docMk/>
            <pc:sldMk cId="3712352938" sldId="660"/>
            <ac:spMk id="6" creationId="{176C2B09-4F6D-407B-A8F6-5AA97BA55426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8" creationId="{67F1019D-76F5-41D2-96B9-492498ABE019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19" creationId="{E105C5C4-51DD-49C5-908B-9A8C6C16BB4A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0" creationId="{B9D65FB3-CC24-41A6-86C6-485EEFCE426D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1" creationId="{C9027604-5087-46FB-AAE4-E344200B5C4B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2" creationId="{5F2E18CD-D07D-4216-ADBC-45A9C24D3D01}"/>
          </ac:spMkLst>
        </pc:spChg>
      </pc:sldChg>
      <pc:sldChg chg="addSp delSp modSp add mod">
        <pc:chgData name="Cristian Chilipirea" userId="34ab170da5908fc4" providerId="LiveId" clId="{12EDA4A3-40AB-4727-AD3D-0EC352D20837}" dt="2021-10-10T18:14:55.096" v="297" actId="207"/>
        <pc:sldMkLst>
          <pc:docMk/>
          <pc:sldMk cId="3152073219" sldId="6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2073219" sldId="661"/>
            <ac:spMk id="4" creationId="{955A499D-792E-4F89-AE16-23BBC3F99E06}"/>
          </ac:spMkLst>
        </pc:spChg>
        <pc:spChg chg="add mod">
          <ac:chgData name="Cristian Chilipirea" userId="34ab170da5908fc4" providerId="LiveId" clId="{12EDA4A3-40AB-4727-AD3D-0EC352D20837}" dt="2021-10-10T18:14:46.950" v="296" actId="120"/>
          <ac:spMkLst>
            <pc:docMk/>
            <pc:sldMk cId="3152073219" sldId="661"/>
            <ac:spMk id="6" creationId="{DF8E656C-50A4-493D-A7E1-D29495FAD95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9:04.563" v="321" actId="120"/>
        <pc:sldMkLst>
          <pc:docMk/>
          <pc:sldMk cId="1633870481" sldId="6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33870481" sldId="662"/>
            <ac:spMk id="4" creationId="{EBD94EB3-F802-4CA0-9E40-F8AA8041F53D}"/>
          </ac:spMkLst>
        </pc:spChg>
        <pc:spChg chg="add mod">
          <ac:chgData name="Cristian Chilipirea" userId="34ab170da5908fc4" providerId="LiveId" clId="{12EDA4A3-40AB-4727-AD3D-0EC352D20837}" dt="2021-10-10T18:19:04.563" v="321" actId="120"/>
          <ac:spMkLst>
            <pc:docMk/>
            <pc:sldMk cId="1633870481" sldId="662"/>
            <ac:spMk id="6" creationId="{1D058567-7CA0-464A-AAC0-21888B1A31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5:23.357" v="300" actId="120"/>
        <pc:sldMkLst>
          <pc:docMk/>
          <pc:sldMk cId="2075269318" sldId="6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75269318" sldId="663"/>
            <ac:spMk id="4" creationId="{120C77FB-7D08-4383-BFDE-658BE381F2EE}"/>
          </ac:spMkLst>
        </pc:spChg>
        <pc:spChg chg="add mod">
          <ac:chgData name="Cristian Chilipirea" userId="34ab170da5908fc4" providerId="LiveId" clId="{12EDA4A3-40AB-4727-AD3D-0EC352D20837}" dt="2021-10-10T18:15:23.357" v="300" actId="120"/>
          <ac:spMkLst>
            <pc:docMk/>
            <pc:sldMk cId="2075269318" sldId="663"/>
            <ac:spMk id="6" creationId="{D8B9A4B6-8B4A-479D-B63E-1B034C27ED5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4.190" v="310" actId="120"/>
        <pc:sldMkLst>
          <pc:docMk/>
          <pc:sldMk cId="1507539060" sldId="6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07539060" sldId="664"/>
            <ac:spMk id="4" creationId="{FE191E28-D742-475C-AD79-4BAF6D9657D2}"/>
          </ac:spMkLst>
        </pc:spChg>
        <pc:spChg chg="add mod">
          <ac:chgData name="Cristian Chilipirea" userId="34ab170da5908fc4" providerId="LiveId" clId="{12EDA4A3-40AB-4727-AD3D-0EC352D20837}" dt="2021-10-10T18:17:04.190" v="310" actId="120"/>
          <ac:spMkLst>
            <pc:docMk/>
            <pc:sldMk cId="1507539060" sldId="664"/>
            <ac:spMk id="6" creationId="{AE12CAA5-34B9-40B2-86A7-B4B8ECF66F22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6.840" v="311" actId="120"/>
        <pc:sldMkLst>
          <pc:docMk/>
          <pc:sldMk cId="3652826584" sldId="6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826584" sldId="665"/>
            <ac:spMk id="4" creationId="{7B7999E8-1500-446E-9AF3-4CA4042F8B76}"/>
          </ac:spMkLst>
        </pc:spChg>
        <pc:spChg chg="add mod">
          <ac:chgData name="Cristian Chilipirea" userId="34ab170da5908fc4" providerId="LiveId" clId="{12EDA4A3-40AB-4727-AD3D-0EC352D20837}" dt="2021-10-10T18:17:06.840" v="311" actId="120"/>
          <ac:spMkLst>
            <pc:docMk/>
            <pc:sldMk cId="3652826584" sldId="665"/>
            <ac:spMk id="6" creationId="{BDC56C1A-ECE0-41E0-A7DB-449946FB058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9.931" v="312" actId="120"/>
        <pc:sldMkLst>
          <pc:docMk/>
          <pc:sldMk cId="48099287" sldId="6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8099287" sldId="666"/>
            <ac:spMk id="4" creationId="{57AC1C79-C364-486E-AD2B-7A065FB471B5}"/>
          </ac:spMkLst>
        </pc:spChg>
        <pc:spChg chg="add mod">
          <ac:chgData name="Cristian Chilipirea" userId="34ab170da5908fc4" providerId="LiveId" clId="{12EDA4A3-40AB-4727-AD3D-0EC352D20837}" dt="2021-10-10T18:17:09.931" v="312" actId="120"/>
          <ac:spMkLst>
            <pc:docMk/>
            <pc:sldMk cId="48099287" sldId="666"/>
            <ac:spMk id="6" creationId="{A2A9F866-5EA8-45AD-BC44-B82E1328179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2.427" v="313" actId="120"/>
        <pc:sldMkLst>
          <pc:docMk/>
          <pc:sldMk cId="984253484" sldId="6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4253484" sldId="667"/>
            <ac:spMk id="4" creationId="{95D22C33-ACBD-4143-91A5-21FD084670C4}"/>
          </ac:spMkLst>
        </pc:spChg>
        <pc:spChg chg="add mod">
          <ac:chgData name="Cristian Chilipirea" userId="34ab170da5908fc4" providerId="LiveId" clId="{12EDA4A3-40AB-4727-AD3D-0EC352D20837}" dt="2021-10-10T18:17:12.427" v="313" actId="120"/>
          <ac:spMkLst>
            <pc:docMk/>
            <pc:sldMk cId="984253484" sldId="667"/>
            <ac:spMk id="6" creationId="{E4EC0B38-A333-46B3-9262-05836E6FB8C1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6.858" v="314" actId="120"/>
        <pc:sldMkLst>
          <pc:docMk/>
          <pc:sldMk cId="4023350196" sldId="6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23350196" sldId="668"/>
            <ac:spMk id="4" creationId="{377B5FEB-E2F4-47A0-A02C-D681EF44ACA2}"/>
          </ac:spMkLst>
        </pc:spChg>
        <pc:spChg chg="add mod">
          <ac:chgData name="Cristian Chilipirea" userId="34ab170da5908fc4" providerId="LiveId" clId="{12EDA4A3-40AB-4727-AD3D-0EC352D20837}" dt="2021-10-10T18:17:16.858" v="314" actId="120"/>
          <ac:spMkLst>
            <pc:docMk/>
            <pc:sldMk cId="4023350196" sldId="668"/>
            <ac:spMk id="5" creationId="{5161F54E-F86D-4A82-813F-9934288105DE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16.624" v="305" actId="207"/>
          <ac:spMkLst>
            <pc:docMk/>
            <pc:sldMk cId="4023350196" sldId="668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0.042" v="315" actId="120"/>
        <pc:sldMkLst>
          <pc:docMk/>
          <pc:sldMk cId="3760037522" sldId="6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0037522" sldId="669"/>
            <ac:spMk id="4" creationId="{368163F6-F8FF-47DE-9D5B-373FB0B5CC0C}"/>
          </ac:spMkLst>
        </pc:spChg>
        <pc:spChg chg="add mod">
          <ac:chgData name="Cristian Chilipirea" userId="34ab170da5908fc4" providerId="LiveId" clId="{12EDA4A3-40AB-4727-AD3D-0EC352D20837}" dt="2021-10-10T18:17:20.042" v="315" actId="120"/>
          <ac:spMkLst>
            <pc:docMk/>
            <pc:sldMk cId="3760037522" sldId="669"/>
            <ac:spMk id="5" creationId="{C166022D-89B5-4615-8412-1D854E407148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30.319" v="307" actId="207"/>
          <ac:spMkLst>
            <pc:docMk/>
            <pc:sldMk cId="3760037522" sldId="66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4.246" v="316" actId="120"/>
        <pc:sldMkLst>
          <pc:docMk/>
          <pc:sldMk cId="469872126" sldId="6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69872126" sldId="670"/>
            <ac:spMk id="4" creationId="{2F228CB6-59D0-40C4-BCDD-34A844976B0D}"/>
          </ac:spMkLst>
        </pc:spChg>
        <pc:spChg chg="add mod">
          <ac:chgData name="Cristian Chilipirea" userId="34ab170da5908fc4" providerId="LiveId" clId="{12EDA4A3-40AB-4727-AD3D-0EC352D20837}" dt="2021-10-10T18:17:24.246" v="316" actId="120"/>
          <ac:spMkLst>
            <pc:docMk/>
            <pc:sldMk cId="469872126" sldId="670"/>
            <ac:spMk id="5" creationId="{F14CB637-A5AD-41B8-8C40-1992C203EE0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7.357" v="317" actId="120"/>
        <pc:sldMkLst>
          <pc:docMk/>
          <pc:sldMk cId="3350148514" sldId="671"/>
        </pc:sldMkLst>
        <pc:spChg chg="add mod">
          <ac:chgData name="Cristian Chilipirea" userId="34ab170da5908fc4" providerId="LiveId" clId="{12EDA4A3-40AB-4727-AD3D-0EC352D20837}" dt="2021-10-10T18:17:27.357" v="317" actId="120"/>
          <ac:spMkLst>
            <pc:docMk/>
            <pc:sldMk cId="3350148514" sldId="671"/>
            <ac:spMk id="3" creationId="{FE7EEAAA-61E1-490C-89D8-6DD487E261E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50148514" sldId="671"/>
            <ac:spMk id="4" creationId="{813CA88C-E0BF-48D1-B999-360FF1CF559E}"/>
          </ac:spMkLst>
        </pc:spChg>
      </pc:sldChg>
      <pc:sldChg chg="addSp delSp modSp add mod">
        <pc:chgData name="Cristian Chilipirea" userId="34ab170da5908fc4" providerId="LiveId" clId="{12EDA4A3-40AB-4727-AD3D-0EC352D20837}" dt="2021-10-10T18:17:30.942" v="318" actId="120"/>
        <pc:sldMkLst>
          <pc:docMk/>
          <pc:sldMk cId="1566031737" sldId="672"/>
        </pc:sldMkLst>
        <pc:spChg chg="add mod">
          <ac:chgData name="Cristian Chilipirea" userId="34ab170da5908fc4" providerId="LiveId" clId="{12EDA4A3-40AB-4727-AD3D-0EC352D20837}" dt="2021-10-10T18:17:30.942" v="318" actId="120"/>
          <ac:spMkLst>
            <pc:docMk/>
            <pc:sldMk cId="1566031737" sldId="672"/>
            <ac:spMk id="3" creationId="{AFC28A54-2BDE-499E-A969-28B488C1AFC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6031737" sldId="672"/>
            <ac:spMk id="4" creationId="{2FCFDD28-F58E-488C-A585-893CFCDFB36A}"/>
          </ac:spMkLst>
        </pc:spChg>
      </pc:sldChg>
      <pc:sldChg chg="addSp delSp modSp add mod">
        <pc:chgData name="Cristian Chilipirea" userId="34ab170da5908fc4" providerId="LiveId" clId="{12EDA4A3-40AB-4727-AD3D-0EC352D20837}" dt="2021-10-10T18:17:35.930" v="319" actId="120"/>
        <pc:sldMkLst>
          <pc:docMk/>
          <pc:sldMk cId="2961937931" sldId="673"/>
        </pc:sldMkLst>
        <pc:spChg chg="add mod">
          <ac:chgData name="Cristian Chilipirea" userId="34ab170da5908fc4" providerId="LiveId" clId="{12EDA4A3-40AB-4727-AD3D-0EC352D20837}" dt="2021-10-10T18:17:35.930" v="319" actId="120"/>
          <ac:spMkLst>
            <pc:docMk/>
            <pc:sldMk cId="2961937931" sldId="673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61937931" sldId="673"/>
            <ac:spMk id="4" creationId="{F54B15BA-CD06-4FA2-B0D4-298AB0C1D699}"/>
          </ac:spMkLst>
        </pc:spChg>
      </pc:sldChg>
      <pc:sldChg chg="addSp delSp modSp add mod">
        <pc:chgData name="Cristian Chilipirea" userId="34ab170da5908fc4" providerId="LiveId" clId="{12EDA4A3-40AB-4727-AD3D-0EC352D20837}" dt="2021-10-10T18:21:45.781" v="328" actId="207"/>
        <pc:sldMkLst>
          <pc:docMk/>
          <pc:sldMk cId="2226103853" sldId="674"/>
        </pc:sldMkLst>
        <pc:spChg chg="mod">
          <ac:chgData name="Cristian Chilipirea" userId="34ab170da5908fc4" providerId="LiveId" clId="{12EDA4A3-40AB-4727-AD3D-0EC352D20837}" dt="2021-10-10T18:21:45.781" v="328" actId="207"/>
          <ac:spMkLst>
            <pc:docMk/>
            <pc:sldMk cId="2226103853" sldId="674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26103853" sldId="674"/>
            <ac:spMk id="4" creationId="{A54FB5CA-7127-491A-BC3C-165EC8738CB0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8" creationId="{52B384D2-5ACA-48CF-B837-768810BCC591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9" creationId="{2961AB40-A149-403F-B7A7-878777C53B03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10" creationId="{E5861E7C-F294-4E1A-8ECC-2F574D69014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26103853" sldId="674"/>
            <ac:spMk id="16" creationId="{88E0CE42-C1AE-45BD-9D8D-E5AA5BD404F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73405892" sldId="675"/>
        </pc:sldMkLst>
        <pc:spChg chg="mod">
          <ac:chgData name="Cristian Chilipirea" userId="34ab170da5908fc4" providerId="LiveId" clId="{12EDA4A3-40AB-4727-AD3D-0EC352D20837}" dt="2021-10-10T17:44:14.705" v="20" actId="207"/>
          <ac:spMkLst>
            <pc:docMk/>
            <pc:sldMk cId="3773405892" sldId="675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73405892" sldId="675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73405892" sldId="675"/>
            <ac:spMk id="5" creationId="{428F9A49-77E5-4E72-8EFD-4F95DFBD986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37309573" sldId="676"/>
        </pc:sldMkLst>
        <pc:spChg chg="mod">
          <ac:chgData name="Cristian Chilipirea" userId="34ab170da5908fc4" providerId="LiveId" clId="{12EDA4A3-40AB-4727-AD3D-0EC352D20837}" dt="2021-10-10T17:44:24.733" v="21" actId="207"/>
          <ac:spMkLst>
            <pc:docMk/>
            <pc:sldMk cId="1837309573" sldId="676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37309573" sldId="676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37309573" sldId="676"/>
            <ac:spMk id="5" creationId="{FFC3AF77-14A8-48E8-8E05-3BB75F66B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407507637" sldId="677"/>
        </pc:sldMkLst>
      </pc:sldChg>
      <pc:sldChg chg="addSp delSp modSp add mod">
        <pc:chgData name="Cristian Chilipirea" userId="34ab170da5908fc4" providerId="LiveId" clId="{12EDA4A3-40AB-4727-AD3D-0EC352D20837}" dt="2021-10-10T18:05:05.030" v="231" actId="120"/>
        <pc:sldMkLst>
          <pc:docMk/>
          <pc:sldMk cId="4127839880" sldId="6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27839880" sldId="677"/>
            <ac:spMk id="4" creationId="{E0164817-14F5-43E6-8DC3-9C27AFA8AFF2}"/>
          </ac:spMkLst>
        </pc:spChg>
        <pc:spChg chg="add mod">
          <ac:chgData name="Cristian Chilipirea" userId="34ab170da5908fc4" providerId="LiveId" clId="{12EDA4A3-40AB-4727-AD3D-0EC352D20837}" dt="2021-10-10T18:05:05.030" v="231" actId="120"/>
          <ac:spMkLst>
            <pc:docMk/>
            <pc:sldMk cId="4127839880" sldId="677"/>
            <ac:spMk id="5" creationId="{7B4FCE25-2604-469F-9E2E-809F3AC4B74B}"/>
          </ac:spMkLst>
        </pc:spChg>
      </pc:sldChg>
      <pc:sldChg chg="addSp delSp modSp add mod">
        <pc:chgData name="Cristian Chilipirea" userId="34ab170da5908fc4" providerId="LiveId" clId="{12EDA4A3-40AB-4727-AD3D-0EC352D20837}" dt="2021-10-10T18:05:10.699" v="232" actId="120"/>
        <pc:sldMkLst>
          <pc:docMk/>
          <pc:sldMk cId="861391524" sldId="678"/>
        </pc:sldMkLst>
        <pc:spChg chg="add mod">
          <ac:chgData name="Cristian Chilipirea" userId="34ab170da5908fc4" providerId="LiveId" clId="{12EDA4A3-40AB-4727-AD3D-0EC352D20837}" dt="2021-10-10T18:05:10.699" v="232" actId="120"/>
          <ac:spMkLst>
            <pc:docMk/>
            <pc:sldMk cId="861391524" sldId="678"/>
            <ac:spMk id="2" creationId="{43FB5C88-659E-4130-AC31-2A635643702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1391524" sldId="678"/>
            <ac:spMk id="4" creationId="{D290445A-1A79-4E13-9B93-F318D0337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6967185" sldId="678"/>
        </pc:sldMkLst>
      </pc:sldChg>
      <pc:sldChg chg="addSp delSp modSp add mod">
        <pc:chgData name="Cristian Chilipirea" userId="34ab170da5908fc4" providerId="LiveId" clId="{12EDA4A3-40AB-4727-AD3D-0EC352D20837}" dt="2021-10-10T18:05:15.548" v="233" actId="120"/>
        <pc:sldMkLst>
          <pc:docMk/>
          <pc:sldMk cId="1922949125" sldId="679"/>
        </pc:sldMkLst>
        <pc:spChg chg="add mod">
          <ac:chgData name="Cristian Chilipirea" userId="34ab170da5908fc4" providerId="LiveId" clId="{12EDA4A3-40AB-4727-AD3D-0EC352D20837}" dt="2021-10-10T18:05:15.548" v="233" actId="120"/>
          <ac:spMkLst>
            <pc:docMk/>
            <pc:sldMk cId="1922949125" sldId="679"/>
            <ac:spMk id="2" creationId="{1643AA1B-64E7-4C9F-B12B-6263AEF0E0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949125" sldId="679"/>
            <ac:spMk id="4" creationId="{77EB2A87-DC11-4C94-BAD4-1942AC171AE7}"/>
          </ac:spMkLst>
        </pc:spChg>
      </pc:sldChg>
      <pc:sldChg chg="addSp delSp modSp add mod">
        <pc:chgData name="Cristian Chilipirea" userId="34ab170da5908fc4" providerId="LiveId" clId="{12EDA4A3-40AB-4727-AD3D-0EC352D20837}" dt="2021-10-10T18:05:18.600" v="234" actId="120"/>
        <pc:sldMkLst>
          <pc:docMk/>
          <pc:sldMk cId="3212079816" sldId="680"/>
        </pc:sldMkLst>
        <pc:spChg chg="add mod">
          <ac:chgData name="Cristian Chilipirea" userId="34ab170da5908fc4" providerId="LiveId" clId="{12EDA4A3-40AB-4727-AD3D-0EC352D20837}" dt="2021-10-10T18:05:18.600" v="234" actId="120"/>
          <ac:spMkLst>
            <pc:docMk/>
            <pc:sldMk cId="3212079816" sldId="680"/>
            <ac:spMk id="2" creationId="{8B2B60FF-DEA6-41BE-BEBD-38755E222B0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12079816" sldId="680"/>
            <ac:spMk id="4" creationId="{019D2974-6480-4213-B0A1-C85EBF1236E6}"/>
          </ac:spMkLst>
        </pc:spChg>
      </pc:sldChg>
      <pc:sldChg chg="addSp delSp modSp add mod">
        <pc:chgData name="Cristian Chilipirea" userId="34ab170da5908fc4" providerId="LiveId" clId="{12EDA4A3-40AB-4727-AD3D-0EC352D20837}" dt="2021-10-10T18:05:21.790" v="235" actId="120"/>
        <pc:sldMkLst>
          <pc:docMk/>
          <pc:sldMk cId="2732789114" sldId="681"/>
        </pc:sldMkLst>
        <pc:spChg chg="add mod">
          <ac:chgData name="Cristian Chilipirea" userId="34ab170da5908fc4" providerId="LiveId" clId="{12EDA4A3-40AB-4727-AD3D-0EC352D20837}" dt="2021-10-10T18:05:21.790" v="235" actId="120"/>
          <ac:spMkLst>
            <pc:docMk/>
            <pc:sldMk cId="2732789114" sldId="681"/>
            <ac:spMk id="2" creationId="{B8891A8F-B688-4D0A-A3A2-978DED04C31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32789114" sldId="681"/>
            <ac:spMk id="4" creationId="{FABF918D-59F2-4B79-A5D8-1567E0B3A84E}"/>
          </ac:spMkLst>
        </pc:spChg>
      </pc:sldChg>
      <pc:sldChg chg="addSp delSp modSp add mod">
        <pc:chgData name="Cristian Chilipirea" userId="34ab170da5908fc4" providerId="LiveId" clId="{12EDA4A3-40AB-4727-AD3D-0EC352D20837}" dt="2021-10-10T18:05:24.725" v="236" actId="120"/>
        <pc:sldMkLst>
          <pc:docMk/>
          <pc:sldMk cId="1676512754" sldId="682"/>
        </pc:sldMkLst>
        <pc:spChg chg="add mod">
          <ac:chgData name="Cristian Chilipirea" userId="34ab170da5908fc4" providerId="LiveId" clId="{12EDA4A3-40AB-4727-AD3D-0EC352D20837}" dt="2021-10-10T18:05:24.725" v="236" actId="120"/>
          <ac:spMkLst>
            <pc:docMk/>
            <pc:sldMk cId="1676512754" sldId="682"/>
            <ac:spMk id="4" creationId="{A2C3BEAA-5199-4985-B3A6-EA4E47F8834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76512754" sldId="682"/>
            <ac:spMk id="5" creationId="{8D597DF8-BD9D-44D1-B945-15226D9E5709}"/>
          </ac:spMkLst>
        </pc:spChg>
      </pc:sldChg>
      <pc:sldChg chg="addSp delSp modSp add mod">
        <pc:chgData name="Cristian Chilipirea" userId="34ab170da5908fc4" providerId="LiveId" clId="{12EDA4A3-40AB-4727-AD3D-0EC352D20837}" dt="2021-10-10T18:05:29.190" v="237" actId="120"/>
        <pc:sldMkLst>
          <pc:docMk/>
          <pc:sldMk cId="420368841" sldId="683"/>
        </pc:sldMkLst>
        <pc:spChg chg="add mod">
          <ac:chgData name="Cristian Chilipirea" userId="34ab170da5908fc4" providerId="LiveId" clId="{12EDA4A3-40AB-4727-AD3D-0EC352D20837}" dt="2021-10-10T18:05:29.190" v="237" actId="120"/>
          <ac:spMkLst>
            <pc:docMk/>
            <pc:sldMk cId="420368841" sldId="683"/>
            <ac:spMk id="2" creationId="{5AF09113-1450-4481-8A5D-B41EED82D69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0368841" sldId="683"/>
            <ac:spMk id="4" creationId="{2368D26B-5C9B-434C-85B8-7D282F74DF34}"/>
          </ac:spMkLst>
        </pc:spChg>
      </pc:sldChg>
      <pc:sldChg chg="addSp delSp modSp add mod">
        <pc:chgData name="Cristian Chilipirea" userId="34ab170da5908fc4" providerId="LiveId" clId="{12EDA4A3-40AB-4727-AD3D-0EC352D20837}" dt="2021-10-10T18:05:32.322" v="238" actId="120"/>
        <pc:sldMkLst>
          <pc:docMk/>
          <pc:sldMk cId="3882920234" sldId="684"/>
        </pc:sldMkLst>
        <pc:spChg chg="add mod">
          <ac:chgData name="Cristian Chilipirea" userId="34ab170da5908fc4" providerId="LiveId" clId="{12EDA4A3-40AB-4727-AD3D-0EC352D20837}" dt="2021-10-10T18:05:32.322" v="238" actId="120"/>
          <ac:spMkLst>
            <pc:docMk/>
            <pc:sldMk cId="3882920234" sldId="684"/>
            <ac:spMk id="2" creationId="{6A520B37-7685-4BF0-899C-59847DB0BF0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2920234" sldId="684"/>
            <ac:spMk id="4" creationId="{FD57119B-752A-4AE5-BFDB-CEB8389407C3}"/>
          </ac:spMkLst>
        </pc:spChg>
      </pc:sldChg>
      <pc:sldChg chg="addSp delSp modSp add mod">
        <pc:chgData name="Cristian Chilipirea" userId="34ab170da5908fc4" providerId="LiveId" clId="{12EDA4A3-40AB-4727-AD3D-0EC352D20837}" dt="2021-10-10T18:05:35.521" v="239" actId="120"/>
        <pc:sldMkLst>
          <pc:docMk/>
          <pc:sldMk cId="2160171266" sldId="685"/>
        </pc:sldMkLst>
        <pc:spChg chg="add mod">
          <ac:chgData name="Cristian Chilipirea" userId="34ab170da5908fc4" providerId="LiveId" clId="{12EDA4A3-40AB-4727-AD3D-0EC352D20837}" dt="2021-10-10T18:05:35.521" v="239" actId="120"/>
          <ac:spMkLst>
            <pc:docMk/>
            <pc:sldMk cId="2160171266" sldId="685"/>
            <ac:spMk id="2" creationId="{52EADBE1-0EF1-4C25-8540-DDDBBEB8679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60171266" sldId="685"/>
            <ac:spMk id="4" creationId="{2E85204F-8808-4BD5-8228-5642FC61DC8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1.116" v="240" actId="120"/>
        <pc:sldMkLst>
          <pc:docMk/>
          <pc:sldMk cId="1784788108" sldId="686"/>
        </pc:sldMkLst>
        <pc:spChg chg="add mod">
          <ac:chgData name="Cristian Chilipirea" userId="34ab170da5908fc4" providerId="LiveId" clId="{12EDA4A3-40AB-4727-AD3D-0EC352D20837}" dt="2021-10-10T18:05:41.116" v="240" actId="120"/>
          <ac:spMkLst>
            <pc:docMk/>
            <pc:sldMk cId="1784788108" sldId="686"/>
            <ac:spMk id="4" creationId="{D704A5D6-C34F-4708-B1AF-C368267EFF5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4788108" sldId="686"/>
            <ac:spMk id="5" creationId="{49584CD8-879C-43B7-82F0-B0CBC25258E8}"/>
          </ac:spMkLst>
        </pc:spChg>
      </pc:sldChg>
      <pc:sldChg chg="addSp delSp modSp add mod">
        <pc:chgData name="Cristian Chilipirea" userId="34ab170da5908fc4" providerId="LiveId" clId="{12EDA4A3-40AB-4727-AD3D-0EC352D20837}" dt="2021-10-10T18:05:44.495" v="241" actId="120"/>
        <pc:sldMkLst>
          <pc:docMk/>
          <pc:sldMk cId="2028614115" sldId="687"/>
        </pc:sldMkLst>
        <pc:spChg chg="add mod">
          <ac:chgData name="Cristian Chilipirea" userId="34ab170da5908fc4" providerId="LiveId" clId="{12EDA4A3-40AB-4727-AD3D-0EC352D20837}" dt="2021-10-10T18:05:44.495" v="241" actId="120"/>
          <ac:spMkLst>
            <pc:docMk/>
            <pc:sldMk cId="2028614115" sldId="687"/>
            <ac:spMk id="2" creationId="{25312166-6F8E-4AAF-AE0B-D3B7530EAFF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28614115" sldId="687"/>
            <ac:spMk id="4" creationId="{7095A13B-3EB3-41E9-9603-6D2B16801A0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7.284" v="242" actId="120"/>
        <pc:sldMkLst>
          <pc:docMk/>
          <pc:sldMk cId="3833256993" sldId="688"/>
        </pc:sldMkLst>
        <pc:spChg chg="add mod">
          <ac:chgData name="Cristian Chilipirea" userId="34ab170da5908fc4" providerId="LiveId" clId="{12EDA4A3-40AB-4727-AD3D-0EC352D20837}" dt="2021-10-10T18:05:47.284" v="242" actId="120"/>
          <ac:spMkLst>
            <pc:docMk/>
            <pc:sldMk cId="3833256993" sldId="688"/>
            <ac:spMk id="2" creationId="{9C6E1876-F2FE-4F66-A15C-13DAC39F115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33256993" sldId="688"/>
            <ac:spMk id="4" creationId="{A79D581A-1B93-4955-BB77-D4604FEE19CF}"/>
          </ac:spMkLst>
        </pc:spChg>
      </pc:sldChg>
      <pc:sldChg chg="addSp delSp modSp add mod">
        <pc:chgData name="Cristian Chilipirea" userId="34ab170da5908fc4" providerId="LiveId" clId="{12EDA4A3-40AB-4727-AD3D-0EC352D20837}" dt="2021-10-10T18:05:50.952" v="243" actId="120"/>
        <pc:sldMkLst>
          <pc:docMk/>
          <pc:sldMk cId="540864112" sldId="689"/>
        </pc:sldMkLst>
        <pc:spChg chg="add mod">
          <ac:chgData name="Cristian Chilipirea" userId="34ab170da5908fc4" providerId="LiveId" clId="{12EDA4A3-40AB-4727-AD3D-0EC352D20837}" dt="2021-10-10T18:05:50.952" v="243" actId="120"/>
          <ac:spMkLst>
            <pc:docMk/>
            <pc:sldMk cId="540864112" sldId="689"/>
            <ac:spMk id="2" creationId="{EB359C77-B8D1-40A2-995C-97A41951C47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40864112" sldId="689"/>
            <ac:spMk id="4" creationId="{BD511EA1-ACFC-4EF4-86EC-2CF02CAC032E}"/>
          </ac:spMkLst>
        </pc:spChg>
      </pc:sldChg>
      <pc:sldChg chg="addSp delSp modSp add mod">
        <pc:chgData name="Cristian Chilipirea" userId="34ab170da5908fc4" providerId="LiveId" clId="{12EDA4A3-40AB-4727-AD3D-0EC352D20837}" dt="2021-10-10T18:05:53.682" v="244" actId="120"/>
        <pc:sldMkLst>
          <pc:docMk/>
          <pc:sldMk cId="445149107" sldId="690"/>
        </pc:sldMkLst>
        <pc:spChg chg="add mod">
          <ac:chgData name="Cristian Chilipirea" userId="34ab170da5908fc4" providerId="LiveId" clId="{12EDA4A3-40AB-4727-AD3D-0EC352D20837}" dt="2021-10-10T18:05:53.682" v="244" actId="120"/>
          <ac:spMkLst>
            <pc:docMk/>
            <pc:sldMk cId="445149107" sldId="690"/>
            <ac:spMk id="2" creationId="{5E689880-377D-4C6C-B7D0-A3215CADC59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45149107" sldId="690"/>
            <ac:spMk id="4" creationId="{901DC60C-93B1-42C6-BA4B-5E3B718DFA12}"/>
          </ac:spMkLst>
        </pc:spChg>
      </pc:sldChg>
      <pc:sldChg chg="addSp delSp modSp add mod">
        <pc:chgData name="Cristian Chilipirea" userId="34ab170da5908fc4" providerId="LiveId" clId="{12EDA4A3-40AB-4727-AD3D-0EC352D20837}" dt="2021-10-10T18:06:02.340" v="246" actId="120"/>
        <pc:sldMkLst>
          <pc:docMk/>
          <pc:sldMk cId="838004486" sldId="691"/>
        </pc:sldMkLst>
        <pc:spChg chg="add mod">
          <ac:chgData name="Cristian Chilipirea" userId="34ab170da5908fc4" providerId="LiveId" clId="{12EDA4A3-40AB-4727-AD3D-0EC352D20837}" dt="2021-10-10T18:06:02.340" v="246" actId="120"/>
          <ac:spMkLst>
            <pc:docMk/>
            <pc:sldMk cId="838004486" sldId="691"/>
            <ac:spMk id="2" creationId="{117467F7-475E-48B1-B893-527D8F4CA8F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38004486" sldId="691"/>
            <ac:spMk id="4" creationId="{955DDE95-6CFE-4DAE-9356-95B368712E59}"/>
          </ac:spMkLst>
        </pc:spChg>
      </pc:sldChg>
      <pc:sldChg chg="addSp delSp modSp add mod">
        <pc:chgData name="Cristian Chilipirea" userId="34ab170da5908fc4" providerId="LiveId" clId="{12EDA4A3-40AB-4727-AD3D-0EC352D20837}" dt="2021-10-10T18:09:08.092" v="270" actId="120"/>
        <pc:sldMkLst>
          <pc:docMk/>
          <pc:sldMk cId="2698340280" sldId="6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8340280" sldId="692"/>
            <ac:spMk id="4" creationId="{A7170B57-875F-41EC-BEF3-C3DAD73993D8}"/>
          </ac:spMkLst>
        </pc:spChg>
        <pc:spChg chg="add mod">
          <ac:chgData name="Cristian Chilipirea" userId="34ab170da5908fc4" providerId="LiveId" clId="{12EDA4A3-40AB-4727-AD3D-0EC352D20837}" dt="2021-10-10T18:09:08.092" v="270" actId="120"/>
          <ac:spMkLst>
            <pc:docMk/>
            <pc:sldMk cId="2698340280" sldId="692"/>
            <ac:spMk id="5" creationId="{636F891E-06F7-4051-AB9B-E00EBD06BA7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7700765" sldId="6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7700765" sldId="693"/>
            <ac:spMk id="4" creationId="{F89929C5-1837-4A23-B90F-3F5701596D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7700765" sldId="693"/>
            <ac:spMk id="5" creationId="{0EB9731B-E156-4D8E-A80A-91121EA8395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9.988" v="251" actId="120"/>
        <pc:sldMkLst>
          <pc:docMk/>
          <pc:sldMk cId="3154672191" sldId="6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4672191" sldId="694"/>
            <ac:spMk id="4" creationId="{D34F3D27-A8E0-4051-879B-DBCEBE3B9F33}"/>
          </ac:spMkLst>
        </pc:spChg>
        <pc:spChg chg="add mod">
          <ac:chgData name="Cristian Chilipirea" userId="34ab170da5908fc4" providerId="LiveId" clId="{12EDA4A3-40AB-4727-AD3D-0EC352D20837}" dt="2021-10-10T18:06:19.988" v="251" actId="120"/>
          <ac:spMkLst>
            <pc:docMk/>
            <pc:sldMk cId="3154672191" sldId="694"/>
            <ac:spMk id="5" creationId="{A69ECF77-FE90-4E41-AB44-3867C227A68E}"/>
          </ac:spMkLst>
        </pc:spChg>
      </pc:sldChg>
      <pc:sldChg chg="addSp delSp modSp add mod">
        <pc:chgData name="Cristian Chilipirea" userId="34ab170da5908fc4" providerId="LiveId" clId="{12EDA4A3-40AB-4727-AD3D-0EC352D20837}" dt="2021-10-10T18:19:20.391" v="322" actId="120"/>
        <pc:sldMkLst>
          <pc:docMk/>
          <pc:sldMk cId="3641405071" sldId="6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1405071" sldId="695"/>
            <ac:spMk id="4" creationId="{BCD0875C-98F8-470C-B5FB-46FC07D29677}"/>
          </ac:spMkLst>
        </pc:spChg>
        <pc:spChg chg="add mod">
          <ac:chgData name="Cristian Chilipirea" userId="34ab170da5908fc4" providerId="LiveId" clId="{12EDA4A3-40AB-4727-AD3D-0EC352D20837}" dt="2021-10-10T18:19:20.391" v="322" actId="120"/>
          <ac:spMkLst>
            <pc:docMk/>
            <pc:sldMk cId="3641405071" sldId="695"/>
            <ac:spMk id="5" creationId="{966D88E7-0F97-4F2C-828A-AC1CF6158E8C}"/>
          </ac:spMkLst>
        </pc:spChg>
      </pc:sldChg>
      <pc:sldChg chg="addSp delSp modSp add mod">
        <pc:chgData name="Cristian Chilipirea" userId="34ab170da5908fc4" providerId="LiveId" clId="{12EDA4A3-40AB-4727-AD3D-0EC352D20837}" dt="2021-10-10T18:05:00.566" v="230" actId="120"/>
        <pc:sldMkLst>
          <pc:docMk/>
          <pc:sldMk cId="138811220" sldId="696"/>
        </pc:sldMkLst>
        <pc:spChg chg="add mod">
          <ac:chgData name="Cristian Chilipirea" userId="34ab170da5908fc4" providerId="LiveId" clId="{12EDA4A3-40AB-4727-AD3D-0EC352D20837}" dt="2021-10-10T18:05:00.566" v="230" actId="120"/>
          <ac:spMkLst>
            <pc:docMk/>
            <pc:sldMk cId="138811220" sldId="696"/>
            <ac:spMk id="3" creationId="{B0420D9D-DFC9-4655-8076-24ABA1971DC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811220" sldId="696"/>
            <ac:spMk id="4" creationId="{7FF9E2BF-D793-46BB-A458-6FEE98CE6550}"/>
          </ac:spMkLst>
        </pc:spChg>
      </pc:sldChg>
      <pc:sldChg chg="addSp delSp modSp add mod">
        <pc:chgData name="Cristian Chilipirea" userId="34ab170da5908fc4" providerId="LiveId" clId="{12EDA4A3-40AB-4727-AD3D-0EC352D20837}" dt="2021-10-10T17:59:36.254" v="176" actId="120"/>
        <pc:sldMkLst>
          <pc:docMk/>
          <pc:sldMk cId="1429318266" sldId="6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318266" sldId="697"/>
            <ac:spMk id="4" creationId="{816D87E7-D6A1-4D75-ACC6-F1BC7A50CA84}"/>
          </ac:spMkLst>
        </pc:spChg>
        <pc:spChg chg="add mod">
          <ac:chgData name="Cristian Chilipirea" userId="34ab170da5908fc4" providerId="LiveId" clId="{12EDA4A3-40AB-4727-AD3D-0EC352D20837}" dt="2021-10-10T17:59:36.254" v="176" actId="120"/>
          <ac:spMkLst>
            <pc:docMk/>
            <pc:sldMk cId="1429318266" sldId="697"/>
            <ac:spMk id="6" creationId="{4F935CA2-89B5-4F13-BCDA-CAC84C932AB2}"/>
          </ac:spMkLst>
        </pc:spChg>
      </pc:sldChg>
      <pc:sldChg chg="addSp delSp modSp add mod">
        <pc:chgData name="Cristian Chilipirea" userId="34ab170da5908fc4" providerId="LiveId" clId="{12EDA4A3-40AB-4727-AD3D-0EC352D20837}" dt="2021-10-10T17:59:50.273" v="177" actId="120"/>
        <pc:sldMkLst>
          <pc:docMk/>
          <pc:sldMk cId="656273675" sldId="6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56273675" sldId="698"/>
            <ac:spMk id="4" creationId="{C10AD6D8-1CBD-4ED6-9E69-BDF97BC92067}"/>
          </ac:spMkLst>
        </pc:spChg>
        <pc:spChg chg="add mod">
          <ac:chgData name="Cristian Chilipirea" userId="34ab170da5908fc4" providerId="LiveId" clId="{12EDA4A3-40AB-4727-AD3D-0EC352D20837}" dt="2021-10-10T17:59:50.273" v="177" actId="120"/>
          <ac:spMkLst>
            <pc:docMk/>
            <pc:sldMk cId="656273675" sldId="698"/>
            <ac:spMk id="6" creationId="{FAF55077-B7F2-4C3E-81AA-76DC755064BD}"/>
          </ac:spMkLst>
        </pc:spChg>
      </pc:sldChg>
      <pc:sldChg chg="addSp delSp modSp add mod">
        <pc:chgData name="Cristian Chilipirea" userId="34ab170da5908fc4" providerId="LiveId" clId="{12EDA4A3-40AB-4727-AD3D-0EC352D20837}" dt="2021-10-10T17:59:55.824" v="178" actId="120"/>
        <pc:sldMkLst>
          <pc:docMk/>
          <pc:sldMk cId="3053016918" sldId="6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3016918" sldId="699"/>
            <ac:spMk id="4" creationId="{79C578BB-8997-49CD-8D40-9A533495DE82}"/>
          </ac:spMkLst>
        </pc:spChg>
        <pc:spChg chg="add mod">
          <ac:chgData name="Cristian Chilipirea" userId="34ab170da5908fc4" providerId="LiveId" clId="{12EDA4A3-40AB-4727-AD3D-0EC352D20837}" dt="2021-10-10T17:59:55.824" v="178" actId="120"/>
          <ac:spMkLst>
            <pc:docMk/>
            <pc:sldMk cId="3053016918" sldId="699"/>
            <ac:spMk id="8" creationId="{60455A9B-08BB-4F1D-A1C3-F103331332CC}"/>
          </ac:spMkLst>
        </pc:spChg>
      </pc:sldChg>
      <pc:sldChg chg="addSp delSp modSp add mod">
        <pc:chgData name="Cristian Chilipirea" userId="34ab170da5908fc4" providerId="LiveId" clId="{12EDA4A3-40AB-4727-AD3D-0EC352D20837}" dt="2021-10-10T18:00:02" v="179" actId="120"/>
        <pc:sldMkLst>
          <pc:docMk/>
          <pc:sldMk cId="4067465942" sldId="7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67465942" sldId="700"/>
            <ac:spMk id="4" creationId="{47DE6379-B977-4441-9A38-CD6FE9CE5E79}"/>
          </ac:spMkLst>
        </pc:spChg>
        <pc:spChg chg="add mod">
          <ac:chgData name="Cristian Chilipirea" userId="34ab170da5908fc4" providerId="LiveId" clId="{12EDA4A3-40AB-4727-AD3D-0EC352D20837}" dt="2021-10-10T18:00:02" v="179" actId="120"/>
          <ac:spMkLst>
            <pc:docMk/>
            <pc:sldMk cId="4067465942" sldId="700"/>
            <ac:spMk id="7" creationId="{E6C1944F-A7C9-4E16-BD77-C4DCB80B8137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84152082" sldId="7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4152082" sldId="701"/>
            <ac:spMk id="4" creationId="{405A2CAE-54A5-49E3-8CD5-63735D2F862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84152082" sldId="701"/>
            <ac:spMk id="5" creationId="{02C5794F-E8D7-4700-AF2B-DE9AF9F8EE8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79699204" sldId="7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79699204" sldId="702"/>
            <ac:spMk id="4" creationId="{6A5E0712-C639-417D-9106-1ABB3AC2D436}"/>
          </ac:spMkLst>
        </pc:spChg>
        <pc:spChg chg="mod">
          <ac:chgData name="Cristian Chilipirea" userId="34ab170da5908fc4" providerId="LiveId" clId="{12EDA4A3-40AB-4727-AD3D-0EC352D20837}" dt="2021-10-10T17:52:40.282" v="97" actId="20577"/>
          <ac:spMkLst>
            <pc:docMk/>
            <pc:sldMk cId="1879699204" sldId="702"/>
            <ac:spMk id="20" creationId="{C627E1D7-26E4-41FE-9847-C9C54551E9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79699204" sldId="702"/>
            <ac:spMk id="21" creationId="{F91845BF-4179-47F7-B880-72BA4FDBD04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8192844" sldId="7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8192844" sldId="703"/>
            <ac:spMk id="2" creationId="{777EE55E-3F21-4427-A2DC-6607C584F44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8192844" sldId="703"/>
            <ac:spMk id="15" creationId="{9C38D930-B02F-4F94-892D-A9589CDA3ED2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13689986" sldId="704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13689986" sldId="704"/>
            <ac:spMk id="2" creationId="{CA9FBE91-8502-4383-882C-F2310FABF88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13689986" sldId="704"/>
            <ac:spMk id="3" creationId="{EFADFAE8-DD3E-421D-A584-E1DC1A6E51A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52648713" sldId="70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52648713" sldId="705"/>
            <ac:spMk id="3" creationId="{292042D9-0D91-482F-8075-14821311CDC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52648713" sldId="705"/>
            <ac:spMk id="5" creationId="{DBD1D62B-5D97-49C8-A213-B50183F7783F}"/>
          </ac:spMkLst>
        </pc:spChg>
      </pc:sldChg>
      <pc:sldChg chg="addSp delSp modSp add mod">
        <pc:chgData name="Cristian Chilipirea" userId="34ab170da5908fc4" providerId="LiveId" clId="{12EDA4A3-40AB-4727-AD3D-0EC352D20837}" dt="2021-10-10T18:09:13.054" v="271" actId="120"/>
        <pc:sldMkLst>
          <pc:docMk/>
          <pc:sldMk cId="2576236563" sldId="706"/>
        </pc:sldMkLst>
        <pc:spChg chg="add mod">
          <ac:chgData name="Cristian Chilipirea" userId="34ab170da5908fc4" providerId="LiveId" clId="{12EDA4A3-40AB-4727-AD3D-0EC352D20837}" dt="2021-10-10T18:09:13.054" v="271" actId="120"/>
          <ac:spMkLst>
            <pc:docMk/>
            <pc:sldMk cId="2576236563" sldId="706"/>
            <ac:spMk id="3" creationId="{61AFCD26-CBC7-4B34-877C-DBA026BFFF2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6236563" sldId="706"/>
            <ac:spMk id="5" creationId="{228DE4B2-0BC2-4F1D-8BE4-32A341D53712}"/>
          </ac:spMkLst>
        </pc:spChg>
      </pc:sldChg>
      <pc:sldChg chg="addSp delSp modSp add mod">
        <pc:chgData name="Cristian Chilipirea" userId="34ab170da5908fc4" providerId="LiveId" clId="{12EDA4A3-40AB-4727-AD3D-0EC352D20837}" dt="2021-10-10T18:17:39.042" v="320" actId="120"/>
        <pc:sldMkLst>
          <pc:docMk/>
          <pc:sldMk cId="1356619700" sldId="707"/>
        </pc:sldMkLst>
        <pc:spChg chg="add mod">
          <ac:chgData name="Cristian Chilipirea" userId="34ab170da5908fc4" providerId="LiveId" clId="{12EDA4A3-40AB-4727-AD3D-0EC352D20837}" dt="2021-10-10T18:17:39.042" v="320" actId="120"/>
          <ac:spMkLst>
            <pc:docMk/>
            <pc:sldMk cId="1356619700" sldId="707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6619700" sldId="707"/>
            <ac:spMk id="4" creationId="{22E07AB2-BDB5-4CDF-9F79-AE8E7FB0BDE0}"/>
          </ac:spMkLst>
        </pc:spChg>
      </pc:sldChg>
      <pc:sldChg chg="modSp new mod">
        <pc:chgData name="Cristian Chilipirea" userId="34ab170da5908fc4" providerId="LiveId" clId="{12EDA4A3-40AB-4727-AD3D-0EC352D20837}" dt="2021-10-10T18:20:31.558" v="326"/>
        <pc:sldMkLst>
          <pc:docMk/>
          <pc:sldMk cId="1955360437" sldId="708"/>
        </pc:sldMkLst>
        <pc:spChg chg="mod">
          <ac:chgData name="Cristian Chilipirea" userId="34ab170da5908fc4" providerId="LiveId" clId="{12EDA4A3-40AB-4727-AD3D-0EC352D20837}" dt="2021-10-10T18:20:31.558" v="326"/>
          <ac:spMkLst>
            <pc:docMk/>
            <pc:sldMk cId="1955360437" sldId="708"/>
            <ac:spMk id="2" creationId="{4AEA3A14-935B-4E1E-A462-C9B09F1DC80F}"/>
          </ac:spMkLst>
        </pc:spChg>
      </pc:sldChg>
      <pc:sldMasterChg chg="delSldLayout">
        <pc:chgData name="Cristian Chilipirea" userId="34ab170da5908fc4" providerId="LiveId" clId="{12EDA4A3-40AB-4727-AD3D-0EC352D20837}" dt="2021-10-10T17:42:02.436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60883762" sldId="214748370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43992029" sldId="214748370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54270748" sldId="214748370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77775050" sldId="214748370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53627792" sldId="214748370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6062316" sldId="214748370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44082843" sldId="214748370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44064643" sldId="214748371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9026632" sldId="214748371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7772980" sldId="214748371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18704928" sldId="214748371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79108959" sldId="214748371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090426620" sldId="214748371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776609" sldId="214748371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00857077" sldId="214748371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90222636" sldId="214748371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49513329" sldId="214748371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04382270" sldId="214748372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79180129" sldId="214748372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20560101" sldId="214748372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02013560" sldId="214748372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103024106" sldId="214748372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06689295" sldId="214748372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04593861" sldId="214748372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8456497" sldId="214748372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88492388" sldId="214748372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05986497" sldId="214748372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28311228" sldId="214748373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986466639" sldId="214748373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386238426" sldId="214748373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4066211414" sldId="214748373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35203679" sldId="214748373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05343904" sldId="214748373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640936355" sldId="214748373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23151737" sldId="214748373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869235" sldId="214748373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0929080" sldId="214748373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08802253" sldId="214748374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1379757" sldId="214748374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72506402" sldId="214748374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95796972" sldId="214748374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34038917" sldId="214748374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33546335" sldId="214748374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475133" sldId="214748374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57626949" sldId="214748374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57646614" sldId="214748374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4429287" sldId="214748374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487057" sldId="214748375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52569791" sldId="214748375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9064459" sldId="214748375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8920216" sldId="214748375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503040817" sldId="214748375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08678279" sldId="214748375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1778247" sldId="214748375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53948865" sldId="214748375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4375670" sldId="2147483758"/>
          </pc:sldLayoutMkLst>
        </pc:sldLayoutChg>
      </pc:sldMasterChg>
    </pc:docChg>
  </pc:docChgLst>
  <pc:docChgLst>
    <pc:chgData name="Cristian Chilipirea" userId="34ab170da5908fc4" providerId="LiveId" clId="{FACD5FCE-68B0-4A42-99A7-E5EAF7530567}"/>
    <pc:docChg chg="undo custSel addSld delSld modSld sldOrd modMainMaster">
      <pc:chgData name="Cristian Chilipirea" userId="34ab170da5908fc4" providerId="LiveId" clId="{FACD5FCE-68B0-4A42-99A7-E5EAF7530567}" dt="2021-10-03T21:03:14.156" v="1308" actId="120"/>
      <pc:docMkLst>
        <pc:docMk/>
      </pc:docMkLst>
      <pc:sldChg chg="modSp mod">
        <pc:chgData name="Cristian Chilipirea" userId="34ab170da5908fc4" providerId="LiveId" clId="{FACD5FCE-68B0-4A42-99A7-E5EAF7530567}" dt="2021-10-03T20:22:48.816" v="30" actId="20577"/>
        <pc:sldMkLst>
          <pc:docMk/>
          <pc:sldMk cId="736295071" sldId="256"/>
        </pc:sldMkLst>
        <pc:spChg chg="mod">
          <ac:chgData name="Cristian Chilipirea" userId="34ab170da5908fc4" providerId="LiveId" clId="{FACD5FCE-68B0-4A42-99A7-E5EAF7530567}" dt="2021-10-03T20:22:48.816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 del">
        <pc:chgData name="Cristian Chilipirea" userId="34ab170da5908fc4" providerId="LiveId" clId="{FACD5FCE-68B0-4A42-99A7-E5EAF7530567}" dt="2021-10-03T20:28:36.632" v="55" actId="47"/>
        <pc:sldMkLst>
          <pc:docMk/>
          <pc:sldMk cId="2977218114" sldId="258"/>
        </pc:sldMkLst>
      </pc:sldChg>
      <pc:sldChg chg="modSp add mod">
        <pc:chgData name="Cristian Chilipirea" userId="34ab170da5908fc4" providerId="LiveId" clId="{FACD5FCE-68B0-4A42-99A7-E5EAF7530567}" dt="2021-10-03T20:48:59.468" v="1165" actId="120"/>
        <pc:sldMkLst>
          <pc:docMk/>
          <pc:sldMk cId="1456688437" sldId="497"/>
        </pc:sldMkLst>
        <pc:spChg chg="mod">
          <ac:chgData name="Cristian Chilipirea" userId="34ab170da5908fc4" providerId="LiveId" clId="{FACD5FCE-68B0-4A42-99A7-E5EAF7530567}" dt="2021-10-03T20:28:50.277" v="57" actId="27636"/>
          <ac:spMkLst>
            <pc:docMk/>
            <pc:sldMk cId="1456688437" sldId="497"/>
            <ac:spMk id="2" creationId="{0BC93C77-58F3-497F-9A97-667F438B4A9D}"/>
          </ac:spMkLst>
        </pc:spChg>
        <pc:spChg chg="mod">
          <ac:chgData name="Cristian Chilipirea" userId="34ab170da5908fc4" providerId="LiveId" clId="{FACD5FCE-68B0-4A42-99A7-E5EAF7530567}" dt="2021-10-03T20:41:50.491" v="1116" actId="20577"/>
          <ac:spMkLst>
            <pc:docMk/>
            <pc:sldMk cId="1456688437" sldId="497"/>
            <ac:spMk id="3" creationId="{DD15A386-FC8D-4F0D-8903-89C7729CE66F}"/>
          </ac:spMkLst>
        </pc:spChg>
        <pc:spChg chg="mod">
          <ac:chgData name="Cristian Chilipirea" userId="34ab170da5908fc4" providerId="LiveId" clId="{FACD5FCE-68B0-4A42-99A7-E5EAF7530567}" dt="2021-10-03T20:48:59.468" v="1165" actId="120"/>
          <ac:spMkLst>
            <pc:docMk/>
            <pc:sldMk cId="1456688437" sldId="497"/>
            <ac:spMk id="4" creationId="{BFFB56DD-ADE5-4D72-BD80-A6D26DFB2EB7}"/>
          </ac:spMkLst>
        </pc:spChg>
      </pc:sldChg>
      <pc:sldChg chg="modSp add mod">
        <pc:chgData name="Cristian Chilipirea" userId="34ab170da5908fc4" providerId="LiveId" clId="{FACD5FCE-68B0-4A42-99A7-E5EAF7530567}" dt="2021-10-03T20:49:06.919" v="1167" actId="120"/>
        <pc:sldMkLst>
          <pc:docMk/>
          <pc:sldMk cId="2850693201" sldId="498"/>
        </pc:sldMkLst>
        <pc:spChg chg="mod">
          <ac:chgData name="Cristian Chilipirea" userId="34ab170da5908fc4" providerId="LiveId" clId="{FACD5FCE-68B0-4A42-99A7-E5EAF7530567}" dt="2021-10-03T20:28:50.285" v="58" actId="27636"/>
          <ac:spMkLst>
            <pc:docMk/>
            <pc:sldMk cId="2850693201" sldId="498"/>
            <ac:spMk id="2" creationId="{A2E1C21B-F1D3-4170-A890-B8691890E8EF}"/>
          </ac:spMkLst>
        </pc:spChg>
        <pc:spChg chg="mod">
          <ac:chgData name="Cristian Chilipirea" userId="34ab170da5908fc4" providerId="LiveId" clId="{FACD5FCE-68B0-4A42-99A7-E5EAF7530567}" dt="2021-10-03T20:41:02.661" v="1092"/>
          <ac:spMkLst>
            <pc:docMk/>
            <pc:sldMk cId="2850693201" sldId="498"/>
            <ac:spMk id="3" creationId="{F96CF7B7-ACA9-427A-82FB-767222FD1E19}"/>
          </ac:spMkLst>
        </pc:spChg>
        <pc:spChg chg="mod">
          <ac:chgData name="Cristian Chilipirea" userId="34ab170da5908fc4" providerId="LiveId" clId="{FACD5FCE-68B0-4A42-99A7-E5EAF7530567}" dt="2021-10-03T20:49:06.919" v="1167" actId="120"/>
          <ac:spMkLst>
            <pc:docMk/>
            <pc:sldMk cId="2850693201" sldId="498"/>
            <ac:spMk id="5" creationId="{395F2117-9872-48BD-BC35-74767D644CA2}"/>
          </ac:spMkLst>
        </pc:spChg>
      </pc:sldChg>
      <pc:sldChg chg="modSp add mod">
        <pc:chgData name="Cristian Chilipirea" userId="34ab170da5908fc4" providerId="LiveId" clId="{FACD5FCE-68B0-4A42-99A7-E5EAF7530567}" dt="2021-10-03T20:49:11.232" v="1168" actId="120"/>
        <pc:sldMkLst>
          <pc:docMk/>
          <pc:sldMk cId="3593157976" sldId="499"/>
        </pc:sldMkLst>
        <pc:spChg chg="mod">
          <ac:chgData name="Cristian Chilipirea" userId="34ab170da5908fc4" providerId="LiveId" clId="{FACD5FCE-68B0-4A42-99A7-E5EAF7530567}" dt="2021-10-03T20:28:50.289" v="59" actId="27636"/>
          <ac:spMkLst>
            <pc:docMk/>
            <pc:sldMk cId="3593157976" sldId="499"/>
            <ac:spMk id="2" creationId="{D953BD27-5FD5-4EAC-B8C4-CA94D3B73005}"/>
          </ac:spMkLst>
        </pc:spChg>
        <pc:spChg chg="mod">
          <ac:chgData name="Cristian Chilipirea" userId="34ab170da5908fc4" providerId="LiveId" clId="{FACD5FCE-68B0-4A42-99A7-E5EAF7530567}" dt="2021-10-03T20:42:33.582" v="1130"/>
          <ac:spMkLst>
            <pc:docMk/>
            <pc:sldMk cId="3593157976" sldId="499"/>
            <ac:spMk id="3" creationId="{38DD686F-6C2C-4E52-A196-BD47AD4C72BA}"/>
          </ac:spMkLst>
        </pc:spChg>
        <pc:spChg chg="mod">
          <ac:chgData name="Cristian Chilipirea" userId="34ab170da5908fc4" providerId="LiveId" clId="{FACD5FCE-68B0-4A42-99A7-E5EAF7530567}" dt="2021-10-03T20:49:11.232" v="1168" actId="120"/>
          <ac:spMkLst>
            <pc:docMk/>
            <pc:sldMk cId="3593157976" sldId="499"/>
            <ac:spMk id="5" creationId="{04059D69-1B91-43AE-B31D-3AC6B4ED97A4}"/>
          </ac:spMkLst>
        </pc:spChg>
      </pc:sldChg>
      <pc:sldChg chg="modSp add mod">
        <pc:chgData name="Cristian Chilipirea" userId="34ab170da5908fc4" providerId="LiveId" clId="{FACD5FCE-68B0-4A42-99A7-E5EAF7530567}" dt="2021-10-03T20:49:14.917" v="1169" actId="120"/>
        <pc:sldMkLst>
          <pc:docMk/>
          <pc:sldMk cId="3805068390" sldId="500"/>
        </pc:sldMkLst>
        <pc:spChg chg="mod">
          <ac:chgData name="Cristian Chilipirea" userId="34ab170da5908fc4" providerId="LiveId" clId="{FACD5FCE-68B0-4A42-99A7-E5EAF7530567}" dt="2021-10-03T20:28:50.293" v="60" actId="27636"/>
          <ac:spMkLst>
            <pc:docMk/>
            <pc:sldMk cId="3805068390" sldId="500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4.917" v="1169" actId="120"/>
          <ac:spMkLst>
            <pc:docMk/>
            <pc:sldMk cId="3805068390" sldId="500"/>
            <ac:spMk id="3" creationId="{C383FE75-3C69-4B62-A8FB-F94839C81D37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49:28.418" v="1173" actId="120"/>
        <pc:sldMkLst>
          <pc:docMk/>
          <pc:sldMk cId="2240204320" sldId="501"/>
        </pc:sldMkLst>
        <pc:spChg chg="mod">
          <ac:chgData name="Cristian Chilipirea" userId="34ab170da5908fc4" providerId="LiveId" clId="{FACD5FCE-68B0-4A42-99A7-E5EAF7530567}" dt="2021-10-03T20:28:50.296" v="62" actId="27636"/>
          <ac:spMkLst>
            <pc:docMk/>
            <pc:sldMk cId="2240204320" sldId="501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6:57.236" v="1143" actId="20577"/>
          <ac:spMkLst>
            <pc:docMk/>
            <pc:sldMk cId="2240204320" sldId="501"/>
            <ac:spMk id="3" creationId="{E14C7BB2-BB62-446D-B1A6-1BD2A93F9721}"/>
          </ac:spMkLst>
        </pc:spChg>
        <pc:spChg chg="mod">
          <ac:chgData name="Cristian Chilipirea" userId="34ab170da5908fc4" providerId="LiveId" clId="{FACD5FCE-68B0-4A42-99A7-E5EAF7530567}" dt="2021-10-03T20:49:28.418" v="1173" actId="120"/>
          <ac:spMkLst>
            <pc:docMk/>
            <pc:sldMk cId="2240204320" sldId="501"/>
            <ac:spMk id="7" creationId="{7A451DFC-38C9-4E9B-92E9-8FF5FAB91177}"/>
          </ac:spMkLst>
        </pc:spChg>
        <pc:picChg chg="add mod">
          <ac:chgData name="Cristian Chilipirea" userId="34ab170da5908fc4" providerId="LiveId" clId="{FACD5FCE-68B0-4A42-99A7-E5EAF7530567}" dt="2021-10-03T20:46:49.457" v="1139" actId="14100"/>
          <ac:picMkLst>
            <pc:docMk/>
            <pc:sldMk cId="2240204320" sldId="501"/>
            <ac:picMk id="6" creationId="{62B3F7FD-F81F-4ED4-8A59-93261B67A993}"/>
          </ac:picMkLst>
        </pc:picChg>
        <pc:picChg chg="del">
          <ac:chgData name="Cristian Chilipirea" userId="34ab170da5908fc4" providerId="LiveId" clId="{FACD5FCE-68B0-4A42-99A7-E5EAF7530567}" dt="2021-10-03T20:46:45.382" v="1137" actId="478"/>
          <ac:picMkLst>
            <pc:docMk/>
            <pc:sldMk cId="2240204320" sldId="501"/>
            <ac:picMk id="10" creationId="{86D35E25-F6D5-4B35-9B87-2D9C38D13CDE}"/>
          </ac:picMkLst>
        </pc:picChg>
      </pc:sldChg>
      <pc:sldChg chg="modSp add mod">
        <pc:chgData name="Cristian Chilipirea" userId="34ab170da5908fc4" providerId="LiveId" clId="{FACD5FCE-68B0-4A42-99A7-E5EAF7530567}" dt="2021-10-03T20:54:18.323" v="1219" actId="120"/>
        <pc:sldMkLst>
          <pc:docMk/>
          <pc:sldMk cId="3057009429" sldId="502"/>
        </pc:sldMkLst>
        <pc:spChg chg="mod">
          <ac:chgData name="Cristian Chilipirea" userId="34ab170da5908fc4" providerId="LiveId" clId="{FACD5FCE-68B0-4A42-99A7-E5EAF7530567}" dt="2021-10-03T20:53:57.204" v="1212" actId="20577"/>
          <ac:spMkLst>
            <pc:docMk/>
            <pc:sldMk cId="3057009429" sldId="502"/>
            <ac:spMk id="2" creationId="{312021EE-843E-490F-B841-399562B662B4}"/>
          </ac:spMkLst>
        </pc:spChg>
        <pc:spChg chg="mod">
          <ac:chgData name="Cristian Chilipirea" userId="34ab170da5908fc4" providerId="LiveId" clId="{FACD5FCE-68B0-4A42-99A7-E5EAF7530567}" dt="2021-10-03T20:54:14.764" v="1218" actId="6549"/>
          <ac:spMkLst>
            <pc:docMk/>
            <pc:sldMk cId="3057009429" sldId="502"/>
            <ac:spMk id="3" creationId="{C6AC5461-4988-4C29-BC47-C5E3192A3CAC}"/>
          </ac:spMkLst>
        </pc:spChg>
        <pc:spChg chg="mod">
          <ac:chgData name="Cristian Chilipirea" userId="34ab170da5908fc4" providerId="LiveId" clId="{FACD5FCE-68B0-4A42-99A7-E5EAF7530567}" dt="2021-10-03T20:54:18.323" v="1219" actId="120"/>
          <ac:spMkLst>
            <pc:docMk/>
            <pc:sldMk cId="3057009429" sldId="502"/>
            <ac:spMk id="5" creationId="{AC15C174-8E6A-4679-A3B7-30F3E0EB9B8E}"/>
          </ac:spMkLst>
        </pc:spChg>
      </pc:sldChg>
      <pc:sldChg chg="modSp add mod">
        <pc:chgData name="Cristian Chilipirea" userId="34ab170da5908fc4" providerId="LiveId" clId="{FACD5FCE-68B0-4A42-99A7-E5EAF7530567}" dt="2021-10-03T20:54:39.698" v="1226" actId="1076"/>
        <pc:sldMkLst>
          <pc:docMk/>
          <pc:sldMk cId="1013673347" sldId="503"/>
        </pc:sldMkLst>
        <pc:spChg chg="mod">
          <ac:chgData name="Cristian Chilipirea" userId="34ab170da5908fc4" providerId="LiveId" clId="{FACD5FCE-68B0-4A42-99A7-E5EAF7530567}" dt="2021-10-03T20:28:50.316" v="71" actId="27636"/>
          <ac:spMkLst>
            <pc:docMk/>
            <pc:sldMk cId="1013673347" sldId="503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39.698" v="1226" actId="1076"/>
          <ac:spMkLst>
            <pc:docMk/>
            <pc:sldMk cId="1013673347" sldId="503"/>
            <ac:spMk id="3" creationId="{5457F2E0-B4AC-46BD-A6FA-D02AEEE1F279}"/>
          </ac:spMkLst>
        </pc:spChg>
        <pc:spChg chg="mod">
          <ac:chgData name="Cristian Chilipirea" userId="34ab170da5908fc4" providerId="LiveId" clId="{FACD5FCE-68B0-4A42-99A7-E5EAF7530567}" dt="2021-10-03T20:54:32.596" v="1222" actId="120"/>
          <ac:spMkLst>
            <pc:docMk/>
            <pc:sldMk cId="1013673347" sldId="503"/>
            <ac:spMk id="5" creationId="{0FA5196A-5B90-4D78-A205-63EB8978D100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58:05.839" v="1259" actId="20577"/>
        <pc:sldMkLst>
          <pc:docMk/>
          <pc:sldMk cId="3381332427" sldId="506"/>
        </pc:sldMkLst>
        <pc:spChg chg="mod">
          <ac:chgData name="Cristian Chilipirea" userId="34ab170da5908fc4" providerId="LiveId" clId="{FACD5FCE-68B0-4A42-99A7-E5EAF7530567}" dt="2021-10-03T20:28:50.320" v="73" actId="27636"/>
          <ac:spMkLst>
            <pc:docMk/>
            <pc:sldMk cId="3381332427" sldId="506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0:58:05.839" v="1259" actId="20577"/>
          <ac:spMkLst>
            <pc:docMk/>
            <pc:sldMk cId="3381332427" sldId="506"/>
            <ac:spMk id="3" creationId="{FCDE4CD7-E561-43E9-9969-94440D0AF3A2}"/>
          </ac:spMkLst>
        </pc:spChg>
        <pc:spChg chg="mod">
          <ac:chgData name="Cristian Chilipirea" userId="34ab170da5908fc4" providerId="LiveId" clId="{FACD5FCE-68B0-4A42-99A7-E5EAF7530567}" dt="2021-10-03T20:54:48.555" v="1228" actId="120"/>
          <ac:spMkLst>
            <pc:docMk/>
            <pc:sldMk cId="3381332427" sldId="506"/>
            <ac:spMk id="5" creationId="{CE9CABC4-9A0C-4C7E-B560-F4645C49CD5C}"/>
          </ac:spMkLst>
        </pc:spChg>
        <pc:picChg chg="del">
          <ac:chgData name="Cristian Chilipirea" userId="34ab170da5908fc4" providerId="LiveId" clId="{FACD5FCE-68B0-4A42-99A7-E5EAF7530567}" dt="2021-10-03T20:57:20.759" v="1232" actId="478"/>
          <ac:picMkLst>
            <pc:docMk/>
            <pc:sldMk cId="3381332427" sldId="506"/>
            <ac:picMk id="6" creationId="{8E26822E-F675-4DFA-A3CB-B6E58CDF6AA0}"/>
          </ac:picMkLst>
        </pc:picChg>
        <pc:picChg chg="add mod">
          <ac:chgData name="Cristian Chilipirea" userId="34ab170da5908fc4" providerId="LiveId" clId="{FACD5FCE-68B0-4A42-99A7-E5EAF7530567}" dt="2021-10-03T20:57:31.729" v="1239" actId="1076"/>
          <ac:picMkLst>
            <pc:docMk/>
            <pc:sldMk cId="3381332427" sldId="506"/>
            <ac:picMk id="8" creationId="{57C4452C-7F67-41A6-B9D0-7CADFC663933}"/>
          </ac:picMkLst>
        </pc:picChg>
      </pc:sldChg>
      <pc:sldChg chg="modSp add mod">
        <pc:chgData name="Cristian Chilipirea" userId="34ab170da5908fc4" providerId="LiveId" clId="{FACD5FCE-68B0-4A42-99A7-E5EAF7530567}" dt="2021-10-03T21:01:23.049" v="1277" actId="120"/>
        <pc:sldMkLst>
          <pc:docMk/>
          <pc:sldMk cId="3162047561" sldId="508"/>
        </pc:sldMkLst>
        <pc:spChg chg="mod">
          <ac:chgData name="Cristian Chilipirea" userId="34ab170da5908fc4" providerId="LiveId" clId="{FACD5FCE-68B0-4A42-99A7-E5EAF7530567}" dt="2021-10-03T20:28:50.333" v="77" actId="27636"/>
          <ac:spMkLst>
            <pc:docMk/>
            <pc:sldMk cId="3162047561" sldId="508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1:01:23.049" v="1277" actId="120"/>
          <ac:spMkLst>
            <pc:docMk/>
            <pc:sldMk cId="3162047561" sldId="508"/>
            <ac:spMk id="3" creationId="{B8971D90-EC3C-4EA5-8A67-9882F7B97048}"/>
          </ac:spMkLst>
        </pc:spChg>
      </pc:sldChg>
      <pc:sldChg chg="modSp add mod">
        <pc:chgData name="Cristian Chilipirea" userId="34ab170da5908fc4" providerId="LiveId" clId="{FACD5FCE-68B0-4A42-99A7-E5EAF7530567}" dt="2021-10-03T21:01:32.147" v="1280" actId="120"/>
        <pc:sldMkLst>
          <pc:docMk/>
          <pc:sldMk cId="1653909499" sldId="509"/>
        </pc:sldMkLst>
        <pc:spChg chg="mod">
          <ac:chgData name="Cristian Chilipirea" userId="34ab170da5908fc4" providerId="LiveId" clId="{FACD5FCE-68B0-4A42-99A7-E5EAF7530567}" dt="2021-10-03T20:28:50.346" v="81" actId="27636"/>
          <ac:spMkLst>
            <pc:docMk/>
            <pc:sldMk cId="1653909499" sldId="50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32.147" v="1280" actId="120"/>
          <ac:spMkLst>
            <pc:docMk/>
            <pc:sldMk cId="1653909499" sldId="509"/>
            <ac:spMk id="5" creationId="{47F7F818-8374-4757-8EBD-ACB8CA45FB39}"/>
          </ac:spMkLst>
        </pc:spChg>
      </pc:sldChg>
      <pc:sldChg chg="modSp add mod">
        <pc:chgData name="Cristian Chilipirea" userId="34ab170da5908fc4" providerId="LiveId" clId="{FACD5FCE-68B0-4A42-99A7-E5EAF7530567}" dt="2021-10-03T21:01:35.915" v="1281" actId="120"/>
        <pc:sldMkLst>
          <pc:docMk/>
          <pc:sldMk cId="3608127337" sldId="510"/>
        </pc:sldMkLst>
        <pc:spChg chg="mod">
          <ac:chgData name="Cristian Chilipirea" userId="34ab170da5908fc4" providerId="LiveId" clId="{FACD5FCE-68B0-4A42-99A7-E5EAF7530567}" dt="2021-10-03T20:28:50.348" v="82" actId="27636"/>
          <ac:spMkLst>
            <pc:docMk/>
            <pc:sldMk cId="3608127337" sldId="510"/>
            <ac:spMk id="2" creationId="{57F5A773-3E76-4C81-BF15-587B923C2435}"/>
          </ac:spMkLst>
        </pc:spChg>
        <pc:spChg chg="mod">
          <ac:chgData name="Cristian Chilipirea" userId="34ab170da5908fc4" providerId="LiveId" clId="{FACD5FCE-68B0-4A42-99A7-E5EAF7530567}" dt="2021-10-03T21:01:35.915" v="1281" actId="120"/>
          <ac:spMkLst>
            <pc:docMk/>
            <pc:sldMk cId="3608127337" sldId="510"/>
            <ac:spMk id="3" creationId="{47FA4E52-59D3-4C36-AC4B-734EB012F496}"/>
          </ac:spMkLst>
        </pc:spChg>
      </pc:sldChg>
      <pc:sldChg chg="modSp add mod">
        <pc:chgData name="Cristian Chilipirea" userId="34ab170da5908fc4" providerId="LiveId" clId="{FACD5FCE-68B0-4A42-99A7-E5EAF7530567}" dt="2021-10-03T21:01:39.586" v="1282" actId="120"/>
        <pc:sldMkLst>
          <pc:docMk/>
          <pc:sldMk cId="4042985229" sldId="511"/>
        </pc:sldMkLst>
        <pc:spChg chg="mod">
          <ac:chgData name="Cristian Chilipirea" userId="34ab170da5908fc4" providerId="LiveId" clId="{FACD5FCE-68B0-4A42-99A7-E5EAF7530567}" dt="2021-10-03T20:28:50.350" v="83" actId="27636"/>
          <ac:spMkLst>
            <pc:docMk/>
            <pc:sldMk cId="4042985229" sldId="511"/>
            <ac:spMk id="2" creationId="{2AC95419-3022-427B-A37A-0984E7167BD1}"/>
          </ac:spMkLst>
        </pc:spChg>
        <pc:spChg chg="mod">
          <ac:chgData name="Cristian Chilipirea" userId="34ab170da5908fc4" providerId="LiveId" clId="{FACD5FCE-68B0-4A42-99A7-E5EAF7530567}" dt="2021-10-03T21:01:39.586" v="1282" actId="120"/>
          <ac:spMkLst>
            <pc:docMk/>
            <pc:sldMk cId="4042985229" sldId="511"/>
            <ac:spMk id="5" creationId="{812FBF5D-B0D6-46D9-8361-8C624D80A74E}"/>
          </ac:spMkLst>
        </pc:spChg>
      </pc:sldChg>
      <pc:sldChg chg="modSp add mod">
        <pc:chgData name="Cristian Chilipirea" userId="34ab170da5908fc4" providerId="LiveId" clId="{FACD5FCE-68B0-4A42-99A7-E5EAF7530567}" dt="2021-10-03T21:01:43.366" v="1283" actId="120"/>
        <pc:sldMkLst>
          <pc:docMk/>
          <pc:sldMk cId="2727535347" sldId="512"/>
        </pc:sldMkLst>
        <pc:spChg chg="mod">
          <ac:chgData name="Cristian Chilipirea" userId="34ab170da5908fc4" providerId="LiveId" clId="{FACD5FCE-68B0-4A42-99A7-E5EAF7530567}" dt="2021-10-03T20:28:50.355" v="84" actId="27636"/>
          <ac:spMkLst>
            <pc:docMk/>
            <pc:sldMk cId="2727535347" sldId="512"/>
            <ac:spMk id="2" creationId="{40E9CEC3-606F-4D19-A153-0AFACEF2A7D5}"/>
          </ac:spMkLst>
        </pc:spChg>
        <pc:spChg chg="mod">
          <ac:chgData name="Cristian Chilipirea" userId="34ab170da5908fc4" providerId="LiveId" clId="{FACD5FCE-68B0-4A42-99A7-E5EAF7530567}" dt="2021-10-03T21:01:43.366" v="1283" actId="120"/>
          <ac:spMkLst>
            <pc:docMk/>
            <pc:sldMk cId="2727535347" sldId="512"/>
            <ac:spMk id="5" creationId="{C2E6479F-27F7-4F89-8704-261A33DBA3CC}"/>
          </ac:spMkLst>
        </pc:spChg>
      </pc:sldChg>
      <pc:sldChg chg="modSp add mod">
        <pc:chgData name="Cristian Chilipirea" userId="34ab170da5908fc4" providerId="LiveId" clId="{FACD5FCE-68B0-4A42-99A7-E5EAF7530567}" dt="2021-10-03T21:01:46.532" v="1284" actId="120"/>
        <pc:sldMkLst>
          <pc:docMk/>
          <pc:sldMk cId="3285445849" sldId="513"/>
        </pc:sldMkLst>
        <pc:spChg chg="mod">
          <ac:chgData name="Cristian Chilipirea" userId="34ab170da5908fc4" providerId="LiveId" clId="{FACD5FCE-68B0-4A42-99A7-E5EAF7530567}" dt="2021-10-03T20:28:50.359" v="85" actId="27636"/>
          <ac:spMkLst>
            <pc:docMk/>
            <pc:sldMk cId="3285445849" sldId="513"/>
            <ac:spMk id="2" creationId="{180F9517-1C9D-4E13-8F5B-ED3E1C119D3C}"/>
          </ac:spMkLst>
        </pc:spChg>
        <pc:spChg chg="mod">
          <ac:chgData name="Cristian Chilipirea" userId="34ab170da5908fc4" providerId="LiveId" clId="{FACD5FCE-68B0-4A42-99A7-E5EAF7530567}" dt="2021-10-03T21:01:46.532" v="1284" actId="120"/>
          <ac:spMkLst>
            <pc:docMk/>
            <pc:sldMk cId="3285445849" sldId="513"/>
            <ac:spMk id="3" creationId="{B275036B-3E25-4560-848A-C53176205153}"/>
          </ac:spMkLst>
        </pc:spChg>
      </pc:sldChg>
      <pc:sldChg chg="modSp add mod">
        <pc:chgData name="Cristian Chilipirea" userId="34ab170da5908fc4" providerId="LiveId" clId="{FACD5FCE-68B0-4A42-99A7-E5EAF7530567}" dt="2021-10-03T21:01:55.161" v="1285" actId="120"/>
        <pc:sldMkLst>
          <pc:docMk/>
          <pc:sldMk cId="650840403" sldId="514"/>
        </pc:sldMkLst>
        <pc:spChg chg="mod">
          <ac:chgData name="Cristian Chilipirea" userId="34ab170da5908fc4" providerId="LiveId" clId="{FACD5FCE-68B0-4A42-99A7-E5EAF7530567}" dt="2021-10-03T20:28:50.361" v="86" actId="27636"/>
          <ac:spMkLst>
            <pc:docMk/>
            <pc:sldMk cId="650840403" sldId="514"/>
            <ac:spMk id="2" creationId="{00ACA689-ED54-4A3A-A866-56FA5BA235EA}"/>
          </ac:spMkLst>
        </pc:spChg>
        <pc:spChg chg="mod">
          <ac:chgData name="Cristian Chilipirea" userId="34ab170da5908fc4" providerId="LiveId" clId="{FACD5FCE-68B0-4A42-99A7-E5EAF7530567}" dt="2021-10-03T21:01:55.161" v="1285" actId="120"/>
          <ac:spMkLst>
            <pc:docMk/>
            <pc:sldMk cId="650840403" sldId="514"/>
            <ac:spMk id="3" creationId="{130C1DCC-FBA4-428E-972D-CAECA69E8EEA}"/>
          </ac:spMkLst>
        </pc:spChg>
      </pc:sldChg>
      <pc:sldChg chg="modSp add mod">
        <pc:chgData name="Cristian Chilipirea" userId="34ab170da5908fc4" providerId="LiveId" clId="{FACD5FCE-68B0-4A42-99A7-E5EAF7530567}" dt="2021-10-03T21:01:58.158" v="1286" actId="120"/>
        <pc:sldMkLst>
          <pc:docMk/>
          <pc:sldMk cId="2095946675" sldId="515"/>
        </pc:sldMkLst>
        <pc:spChg chg="mod">
          <ac:chgData name="Cristian Chilipirea" userId="34ab170da5908fc4" providerId="LiveId" clId="{FACD5FCE-68B0-4A42-99A7-E5EAF7530567}" dt="2021-10-03T20:28:50.362" v="87" actId="27636"/>
          <ac:spMkLst>
            <pc:docMk/>
            <pc:sldMk cId="2095946675" sldId="515"/>
            <ac:spMk id="2" creationId="{E54A7731-4F29-4A46-956E-28BFEB677C27}"/>
          </ac:spMkLst>
        </pc:spChg>
        <pc:spChg chg="mod">
          <ac:chgData name="Cristian Chilipirea" userId="34ab170da5908fc4" providerId="LiveId" clId="{FACD5FCE-68B0-4A42-99A7-E5EAF7530567}" dt="2021-10-03T21:01:58.158" v="1286" actId="120"/>
          <ac:spMkLst>
            <pc:docMk/>
            <pc:sldMk cId="2095946675" sldId="515"/>
            <ac:spMk id="5" creationId="{8C39856E-8749-4371-AF91-340709161FAF}"/>
          </ac:spMkLst>
        </pc:spChg>
      </pc:sldChg>
      <pc:sldChg chg="modSp add mod">
        <pc:chgData name="Cristian Chilipirea" userId="34ab170da5908fc4" providerId="LiveId" clId="{FACD5FCE-68B0-4A42-99A7-E5EAF7530567}" dt="2021-10-03T21:02:04.327" v="1288" actId="120"/>
        <pc:sldMkLst>
          <pc:docMk/>
          <pc:sldMk cId="1633443332" sldId="516"/>
        </pc:sldMkLst>
        <pc:spChg chg="mod">
          <ac:chgData name="Cristian Chilipirea" userId="34ab170da5908fc4" providerId="LiveId" clId="{FACD5FCE-68B0-4A42-99A7-E5EAF7530567}" dt="2021-10-03T20:28:50.367" v="89" actId="27636"/>
          <ac:spMkLst>
            <pc:docMk/>
            <pc:sldMk cId="1633443332" sldId="516"/>
            <ac:spMk id="2" creationId="{85AFB233-6F65-4686-8090-0A76531D8180}"/>
          </ac:spMkLst>
        </pc:spChg>
        <pc:spChg chg="mod">
          <ac:chgData name="Cristian Chilipirea" userId="34ab170da5908fc4" providerId="LiveId" clId="{FACD5FCE-68B0-4A42-99A7-E5EAF7530567}" dt="2021-10-03T21:02:04.327" v="1288" actId="120"/>
          <ac:spMkLst>
            <pc:docMk/>
            <pc:sldMk cId="1633443332" sldId="516"/>
            <ac:spMk id="5" creationId="{165E1DE5-4CF6-4F93-A872-F8F6E985B09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13866709" sldId="516"/>
        </pc:sldMkLst>
      </pc:sldChg>
      <pc:sldChg chg="modSp add mod">
        <pc:chgData name="Cristian Chilipirea" userId="34ab170da5908fc4" providerId="LiveId" clId="{FACD5FCE-68B0-4A42-99A7-E5EAF7530567}" dt="2021-10-03T21:02:01.201" v="1287" actId="120"/>
        <pc:sldMkLst>
          <pc:docMk/>
          <pc:sldMk cId="3100481663" sldId="517"/>
        </pc:sldMkLst>
        <pc:spChg chg="mod">
          <ac:chgData name="Cristian Chilipirea" userId="34ab170da5908fc4" providerId="LiveId" clId="{FACD5FCE-68B0-4A42-99A7-E5EAF7530567}" dt="2021-10-03T20:28:50.365" v="88" actId="27636"/>
          <ac:spMkLst>
            <pc:docMk/>
            <pc:sldMk cId="3100481663" sldId="517"/>
            <ac:spMk id="2" creationId="{566596C4-7953-4E18-BCBF-2195BB03BB2B}"/>
          </ac:spMkLst>
        </pc:spChg>
        <pc:spChg chg="mod">
          <ac:chgData name="Cristian Chilipirea" userId="34ab170da5908fc4" providerId="LiveId" clId="{FACD5FCE-68B0-4A42-99A7-E5EAF7530567}" dt="2021-10-03T21:02:01.201" v="1287" actId="120"/>
          <ac:spMkLst>
            <pc:docMk/>
            <pc:sldMk cId="3100481663" sldId="517"/>
            <ac:spMk id="3" creationId="{2278801D-0679-4667-9113-24D60EEDF10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939410140" sldId="517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323705" sldId="518"/>
        </pc:sldMkLst>
      </pc:sldChg>
      <pc:sldChg chg="modSp add mod">
        <pc:chgData name="Cristian Chilipirea" userId="34ab170da5908fc4" providerId="LiveId" clId="{FACD5FCE-68B0-4A42-99A7-E5EAF7530567}" dt="2021-10-03T21:02:06.965" v="1289" actId="120"/>
        <pc:sldMkLst>
          <pc:docMk/>
          <pc:sldMk cId="3859228379" sldId="518"/>
        </pc:sldMkLst>
        <pc:spChg chg="mod">
          <ac:chgData name="Cristian Chilipirea" userId="34ab170da5908fc4" providerId="LiveId" clId="{FACD5FCE-68B0-4A42-99A7-E5EAF7530567}" dt="2021-10-03T20:28:50.371" v="90" actId="27636"/>
          <ac:spMkLst>
            <pc:docMk/>
            <pc:sldMk cId="3859228379" sldId="518"/>
            <ac:spMk id="2" creationId="{AEC913E0-66E8-4B77-A4BD-CA1C48FD439F}"/>
          </ac:spMkLst>
        </pc:spChg>
        <pc:spChg chg="mod">
          <ac:chgData name="Cristian Chilipirea" userId="34ab170da5908fc4" providerId="LiveId" clId="{FACD5FCE-68B0-4A42-99A7-E5EAF7530567}" dt="2021-10-03T21:02:06.965" v="1289" actId="120"/>
          <ac:spMkLst>
            <pc:docMk/>
            <pc:sldMk cId="3859228379" sldId="518"/>
            <ac:spMk id="3" creationId="{BC95BB19-11DB-4DC8-9171-1100B5CF39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639372" sldId="51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07714202" sldId="52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62838675" sldId="521"/>
        </pc:sldMkLst>
      </pc:sldChg>
      <pc:sldChg chg="modSp add mod ord modNotesTx">
        <pc:chgData name="Cristian Chilipirea" userId="34ab170da5908fc4" providerId="LiveId" clId="{FACD5FCE-68B0-4A42-99A7-E5EAF7530567}" dt="2021-10-03T21:00:59.444" v="1272" actId="6549"/>
        <pc:sldMkLst>
          <pc:docMk/>
          <pc:sldMk cId="193191226" sldId="523"/>
        </pc:sldMkLst>
        <pc:spChg chg="mod">
          <ac:chgData name="Cristian Chilipirea" userId="34ab170da5908fc4" providerId="LiveId" clId="{FACD5FCE-68B0-4A42-99A7-E5EAF7530567}" dt="2021-10-03T20:28:50.330" v="75" actId="27636"/>
          <ac:spMkLst>
            <pc:docMk/>
            <pc:sldMk cId="193191226" sldId="523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47.329" v="1269" actId="120"/>
          <ac:spMkLst>
            <pc:docMk/>
            <pc:sldMk cId="193191226" sldId="523"/>
            <ac:spMk id="5" creationId="{D14014D6-B048-43E7-A61D-D46924B50ADB}"/>
          </ac:spMkLst>
        </pc:spChg>
      </pc:sldChg>
      <pc:sldChg chg="modSp add mod ord modNotesTx">
        <pc:chgData name="Cristian Chilipirea" userId="34ab170da5908fc4" providerId="LiveId" clId="{FACD5FCE-68B0-4A42-99A7-E5EAF7530567}" dt="2021-10-03T21:01:08.108" v="1276" actId="6549"/>
        <pc:sldMkLst>
          <pc:docMk/>
          <pc:sldMk cId="761323086" sldId="524"/>
        </pc:sldMkLst>
        <pc:spChg chg="mod">
          <ac:chgData name="Cristian Chilipirea" userId="34ab170da5908fc4" providerId="LiveId" clId="{FACD5FCE-68B0-4A42-99A7-E5EAF7530567}" dt="2021-10-03T20:28:50.332" v="76" actId="27636"/>
          <ac:spMkLst>
            <pc:docMk/>
            <pc:sldMk cId="761323086" sldId="524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1:06.623" v="1275" actId="120"/>
          <ac:spMkLst>
            <pc:docMk/>
            <pc:sldMk cId="761323086" sldId="524"/>
            <ac:spMk id="3" creationId="{67859D7E-9440-4C37-8B3E-3EFA1731744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185700398" sldId="52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016863662" sldId="525"/>
        </pc:sldMkLst>
      </pc:sldChg>
      <pc:sldChg chg="modSp add mod">
        <pc:chgData name="Cristian Chilipirea" userId="34ab170da5908fc4" providerId="LiveId" clId="{FACD5FCE-68B0-4A42-99A7-E5EAF7530567}" dt="2021-10-03T21:02:10.767" v="1290" actId="120"/>
        <pc:sldMkLst>
          <pc:docMk/>
          <pc:sldMk cId="384922801" sldId="526"/>
        </pc:sldMkLst>
        <pc:spChg chg="mod">
          <ac:chgData name="Cristian Chilipirea" userId="34ab170da5908fc4" providerId="LiveId" clId="{FACD5FCE-68B0-4A42-99A7-E5EAF7530567}" dt="2021-10-03T20:28:50.373" v="91" actId="27636"/>
          <ac:spMkLst>
            <pc:docMk/>
            <pc:sldMk cId="384922801" sldId="526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0.767" v="1290" actId="120"/>
          <ac:spMkLst>
            <pc:docMk/>
            <pc:sldMk cId="384922801" sldId="526"/>
            <ac:spMk id="3" creationId="{6B5817DC-7B78-43DA-9AE0-6B575F15D2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77675760" sldId="52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11026613" sldId="527"/>
        </pc:sldMkLst>
      </pc:sldChg>
      <pc:sldChg chg="modSp add mod">
        <pc:chgData name="Cristian Chilipirea" userId="34ab170da5908fc4" providerId="LiveId" clId="{FACD5FCE-68B0-4A42-99A7-E5EAF7530567}" dt="2021-10-03T21:02:21.270" v="1293" actId="120"/>
        <pc:sldMkLst>
          <pc:docMk/>
          <pc:sldMk cId="2918988431" sldId="527"/>
        </pc:sldMkLst>
        <pc:spChg chg="mod">
          <ac:chgData name="Cristian Chilipirea" userId="34ab170da5908fc4" providerId="LiveId" clId="{FACD5FCE-68B0-4A42-99A7-E5EAF7530567}" dt="2021-10-03T20:28:50.385" v="94" actId="27636"/>
          <ac:spMkLst>
            <pc:docMk/>
            <pc:sldMk cId="2918988431" sldId="52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1.270" v="1293" actId="120"/>
          <ac:spMkLst>
            <pc:docMk/>
            <pc:sldMk cId="2918988431" sldId="527"/>
            <ac:spMk id="3" creationId="{DED8FF73-8B20-45C1-9C87-44CD41D09DB8}"/>
          </ac:spMkLst>
        </pc:spChg>
      </pc:sldChg>
      <pc:sldChg chg="modSp add mod">
        <pc:chgData name="Cristian Chilipirea" userId="34ab170da5908fc4" providerId="LiveId" clId="{FACD5FCE-68B0-4A42-99A7-E5EAF7530567}" dt="2021-10-03T21:02:13.775" v="1291" actId="120"/>
        <pc:sldMkLst>
          <pc:docMk/>
          <pc:sldMk cId="371541737" sldId="528"/>
        </pc:sldMkLst>
        <pc:spChg chg="mod">
          <ac:chgData name="Cristian Chilipirea" userId="34ab170da5908fc4" providerId="LiveId" clId="{FACD5FCE-68B0-4A42-99A7-E5EAF7530567}" dt="2021-10-03T20:28:50.377" v="92" actId="27636"/>
          <ac:spMkLst>
            <pc:docMk/>
            <pc:sldMk cId="371541737" sldId="528"/>
            <ac:spMk id="2" creationId="{A1D93475-2C96-4076-8427-B487F8A011F7}"/>
          </ac:spMkLst>
        </pc:spChg>
        <pc:spChg chg="mod">
          <ac:chgData name="Cristian Chilipirea" userId="34ab170da5908fc4" providerId="LiveId" clId="{FACD5FCE-68B0-4A42-99A7-E5EAF7530567}" dt="2021-10-03T21:02:13.775" v="1291" actId="120"/>
          <ac:spMkLst>
            <pc:docMk/>
            <pc:sldMk cId="371541737" sldId="528"/>
            <ac:spMk id="6" creationId="{63CD9D54-BCC8-455E-963C-4703FF11C6C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089148187" sldId="528"/>
        </pc:sldMkLst>
      </pc:sldChg>
      <pc:sldChg chg="modSp add mod">
        <pc:chgData name="Cristian Chilipirea" userId="34ab170da5908fc4" providerId="LiveId" clId="{FACD5FCE-68B0-4A42-99A7-E5EAF7530567}" dt="2021-10-03T20:54:22.971" v="1220" actId="120"/>
        <pc:sldMkLst>
          <pc:docMk/>
          <pc:sldMk cId="617174008" sldId="529"/>
        </pc:sldMkLst>
        <pc:spChg chg="mod">
          <ac:chgData name="Cristian Chilipirea" userId="34ab170da5908fc4" providerId="LiveId" clId="{FACD5FCE-68B0-4A42-99A7-E5EAF7530567}" dt="2021-10-03T20:28:50.311" v="69" actId="27636"/>
          <ac:spMkLst>
            <pc:docMk/>
            <pc:sldMk cId="617174008" sldId="529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2.971" v="1220" actId="120"/>
          <ac:spMkLst>
            <pc:docMk/>
            <pc:sldMk cId="617174008" sldId="529"/>
            <ac:spMk id="3" creationId="{5AE861FF-E47B-4993-91D1-EF839D0C1B7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87433805" sldId="529"/>
        </pc:sldMkLst>
      </pc:sldChg>
      <pc:sldChg chg="modSp add mod">
        <pc:chgData name="Cristian Chilipirea" userId="34ab170da5908fc4" providerId="LiveId" clId="{FACD5FCE-68B0-4A42-99A7-E5EAF7530567}" dt="2021-10-03T20:54:28.553" v="1221" actId="120"/>
        <pc:sldMkLst>
          <pc:docMk/>
          <pc:sldMk cId="742774632" sldId="530"/>
        </pc:sldMkLst>
        <pc:spChg chg="mod">
          <ac:chgData name="Cristian Chilipirea" userId="34ab170da5908fc4" providerId="LiveId" clId="{FACD5FCE-68B0-4A42-99A7-E5EAF7530567}" dt="2021-10-03T20:28:50.313" v="70" actId="27636"/>
          <ac:spMkLst>
            <pc:docMk/>
            <pc:sldMk cId="742774632" sldId="530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8.553" v="1221" actId="120"/>
          <ac:spMkLst>
            <pc:docMk/>
            <pc:sldMk cId="742774632" sldId="530"/>
            <ac:spMk id="3" creationId="{0BAA7220-6B8D-4982-B17C-E45D9FBAF16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71677893" sldId="53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04335152" sldId="531"/>
        </pc:sldMkLst>
      </pc:sldChg>
      <pc:sldChg chg="modSp add mod">
        <pc:chgData name="Cristian Chilipirea" userId="34ab170da5908fc4" providerId="LiveId" clId="{FACD5FCE-68B0-4A42-99A7-E5EAF7530567}" dt="2021-10-03T20:54:44.130" v="1227" actId="120"/>
        <pc:sldMkLst>
          <pc:docMk/>
          <pc:sldMk cId="2619967694" sldId="531"/>
        </pc:sldMkLst>
        <pc:spChg chg="mod">
          <ac:chgData name="Cristian Chilipirea" userId="34ab170da5908fc4" providerId="LiveId" clId="{FACD5FCE-68B0-4A42-99A7-E5EAF7530567}" dt="2021-10-03T20:28:50.317" v="72" actId="27636"/>
          <ac:spMkLst>
            <pc:docMk/>
            <pc:sldMk cId="2619967694" sldId="531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44.130" v="1227" actId="120"/>
          <ac:spMkLst>
            <pc:docMk/>
            <pc:sldMk cId="2619967694" sldId="531"/>
            <ac:spMk id="5" creationId="{AA2105C8-A19C-4567-97F5-42E939B7A719}"/>
          </ac:spMkLst>
        </pc:spChg>
      </pc:sldChg>
      <pc:sldChg chg="addSp modSp add mod">
        <pc:chgData name="Cristian Chilipirea" userId="34ab170da5908fc4" providerId="LiveId" clId="{FACD5FCE-68B0-4A42-99A7-E5EAF7530567}" dt="2021-10-03T21:00:38.428" v="1268" actId="166"/>
        <pc:sldMkLst>
          <pc:docMk/>
          <pc:sldMk cId="1290587018" sldId="532"/>
        </pc:sldMkLst>
        <pc:spChg chg="mod">
          <ac:chgData name="Cristian Chilipirea" userId="34ab170da5908fc4" providerId="LiveId" clId="{FACD5FCE-68B0-4A42-99A7-E5EAF7530567}" dt="2021-10-03T20:28:50.328" v="74" actId="27636"/>
          <ac:spMkLst>
            <pc:docMk/>
            <pc:sldMk cId="1290587018" sldId="532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15.698" v="1262" actId="120"/>
          <ac:spMkLst>
            <pc:docMk/>
            <pc:sldMk cId="1290587018" sldId="532"/>
            <ac:spMk id="3" creationId="{326FDC93-09CB-4AE8-A4D5-083CF82661E2}"/>
          </ac:spMkLst>
        </pc:spChg>
        <pc:picChg chg="mod ord">
          <ac:chgData name="Cristian Chilipirea" userId="34ab170da5908fc4" providerId="LiveId" clId="{FACD5FCE-68B0-4A42-99A7-E5EAF7530567}" dt="2021-10-03T21:00:38.428" v="1268" actId="166"/>
          <ac:picMkLst>
            <pc:docMk/>
            <pc:sldMk cId="1290587018" sldId="532"/>
            <ac:picMk id="5" creationId="{5BA6959E-3462-47C8-8C88-D697D747F486}"/>
          </ac:picMkLst>
        </pc:picChg>
        <pc:picChg chg="add mod">
          <ac:chgData name="Cristian Chilipirea" userId="34ab170da5908fc4" providerId="LiveId" clId="{FACD5FCE-68B0-4A42-99A7-E5EAF7530567}" dt="2021-10-03T21:00:32.847" v="1265" actId="27614"/>
          <ac:picMkLst>
            <pc:docMk/>
            <pc:sldMk cId="1290587018" sldId="532"/>
            <ac:picMk id="7" creationId="{AA5E93DE-22C6-4E0C-B88F-684C7022C84F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57793430" sldId="532"/>
        </pc:sldMkLst>
      </pc:sldChg>
      <pc:sldChg chg="addSp modSp add mod">
        <pc:chgData name="Cristian Chilipirea" userId="34ab170da5908fc4" providerId="LiveId" clId="{FACD5FCE-68B0-4A42-99A7-E5EAF7530567}" dt="2021-10-03T20:49:40.370" v="1174" actId="120"/>
        <pc:sldMkLst>
          <pc:docMk/>
          <pc:sldMk cId="238918458" sldId="533"/>
        </pc:sldMkLst>
        <pc:spChg chg="mod">
          <ac:chgData name="Cristian Chilipirea" userId="34ab170da5908fc4" providerId="LiveId" clId="{FACD5FCE-68B0-4A42-99A7-E5EAF7530567}" dt="2021-10-03T20:28:50.299" v="63" actId="27636"/>
          <ac:spMkLst>
            <pc:docMk/>
            <pc:sldMk cId="238918458" sldId="533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9:40.370" v="1174" actId="120"/>
          <ac:spMkLst>
            <pc:docMk/>
            <pc:sldMk cId="238918458" sldId="533"/>
            <ac:spMk id="8" creationId="{1020018B-1E5F-4B3A-8EFC-8932AA19060C}"/>
          </ac:spMkLst>
        </pc:sp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5" creationId="{46980426-59DE-4BF0-A220-AAD621B4214C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6" creationId="{7A9B01C5-18D1-4D14-9E5A-5F1A8B410B49}"/>
          </ac:picMkLst>
        </pc:picChg>
        <pc:picChg chg="add mod">
          <ac:chgData name="Cristian Chilipirea" userId="34ab170da5908fc4" providerId="LiveId" clId="{FACD5FCE-68B0-4A42-99A7-E5EAF7530567}" dt="2021-10-03T20:48:25.660" v="1164" actId="1076"/>
          <ac:picMkLst>
            <pc:docMk/>
            <pc:sldMk cId="238918458" sldId="533"/>
            <ac:picMk id="7" creationId="{89D5A692-6051-450A-B65F-E1C8C4A89F54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11" creationId="{7187F0D2-EF9C-462D-B613-36E59D176009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485258778" sldId="533"/>
        </pc:sldMkLst>
      </pc:sldChg>
      <pc:sldChg chg="modSp add mod">
        <pc:chgData name="Cristian Chilipirea" userId="34ab170da5908fc4" providerId="LiveId" clId="{FACD5FCE-68B0-4A42-99A7-E5EAF7530567}" dt="2021-10-03T20:49:46.777" v="1176" actId="120"/>
        <pc:sldMkLst>
          <pc:docMk/>
          <pc:sldMk cId="162901516" sldId="534"/>
        </pc:sldMkLst>
        <pc:spChg chg="mod">
          <ac:chgData name="Cristian Chilipirea" userId="34ab170da5908fc4" providerId="LiveId" clId="{FACD5FCE-68B0-4A42-99A7-E5EAF7530567}" dt="2021-10-03T20:28:50.301" v="64" actId="27636"/>
          <ac:spMkLst>
            <pc:docMk/>
            <pc:sldMk cId="162901516" sldId="534"/>
            <ac:spMk id="2" creationId="{F0E10AA8-D063-4FA6-95F8-4024B4CC6F0E}"/>
          </ac:spMkLst>
        </pc:spChg>
        <pc:spChg chg="mod">
          <ac:chgData name="Cristian Chilipirea" userId="34ab170da5908fc4" providerId="LiveId" clId="{FACD5FCE-68B0-4A42-99A7-E5EAF7530567}" dt="2021-10-03T20:49:46.777" v="1176" actId="120"/>
          <ac:spMkLst>
            <pc:docMk/>
            <pc:sldMk cId="162901516" sldId="534"/>
            <ac:spMk id="3" creationId="{AC93BB3D-7DC7-4AD0-A685-957818E2E1F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749822289" sldId="53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946766464" sldId="535"/>
        </pc:sldMkLst>
      </pc:sldChg>
      <pc:sldChg chg="modSp add mod">
        <pc:chgData name="Cristian Chilipirea" userId="34ab170da5908fc4" providerId="LiveId" clId="{FACD5FCE-68B0-4A42-99A7-E5EAF7530567}" dt="2021-10-03T20:49:54.774" v="1178" actId="120"/>
        <pc:sldMkLst>
          <pc:docMk/>
          <pc:sldMk cId="2632471956" sldId="535"/>
        </pc:sldMkLst>
        <pc:spChg chg="mod">
          <ac:chgData name="Cristian Chilipirea" userId="34ab170da5908fc4" providerId="LiveId" clId="{FACD5FCE-68B0-4A42-99A7-E5EAF7530567}" dt="2021-10-03T20:28:50.304" v="66" actId="27636"/>
          <ac:spMkLst>
            <pc:docMk/>
            <pc:sldMk cId="2632471956" sldId="535"/>
            <ac:spMk id="2" creationId="{36DA95D2-76E5-416E-A7A2-C343803F5F91}"/>
          </ac:spMkLst>
        </pc:spChg>
        <pc:spChg chg="mod">
          <ac:chgData name="Cristian Chilipirea" userId="34ab170da5908fc4" providerId="LiveId" clId="{FACD5FCE-68B0-4A42-99A7-E5EAF7530567}" dt="2021-10-03T20:49:54.774" v="1178" actId="120"/>
          <ac:spMkLst>
            <pc:docMk/>
            <pc:sldMk cId="2632471956" sldId="535"/>
            <ac:spMk id="3" creationId="{82718516-7379-4AFB-91A5-7D2301742A5D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90164294" sldId="536"/>
        </pc:sldMkLst>
      </pc:sldChg>
      <pc:sldChg chg="modSp add mod">
        <pc:chgData name="Cristian Chilipirea" userId="34ab170da5908fc4" providerId="LiveId" clId="{FACD5FCE-68B0-4A42-99A7-E5EAF7530567}" dt="2021-10-03T20:49:49.805" v="1177" actId="120"/>
        <pc:sldMkLst>
          <pc:docMk/>
          <pc:sldMk cId="2927050837" sldId="536"/>
        </pc:sldMkLst>
        <pc:spChg chg="mod">
          <ac:chgData name="Cristian Chilipirea" userId="34ab170da5908fc4" providerId="LiveId" clId="{FACD5FCE-68B0-4A42-99A7-E5EAF7530567}" dt="2021-10-03T20:28:50.302" v="65" actId="27636"/>
          <ac:spMkLst>
            <pc:docMk/>
            <pc:sldMk cId="2927050837" sldId="536"/>
            <ac:spMk id="2" creationId="{3F3BEEF4-2CD0-4BD5-B27B-F2CC22C6A6CF}"/>
          </ac:spMkLst>
        </pc:spChg>
        <pc:spChg chg="mod">
          <ac:chgData name="Cristian Chilipirea" userId="34ab170da5908fc4" providerId="LiveId" clId="{FACD5FCE-68B0-4A42-99A7-E5EAF7530567}" dt="2021-10-03T20:49:49.805" v="1177" actId="120"/>
          <ac:spMkLst>
            <pc:docMk/>
            <pc:sldMk cId="2927050837" sldId="536"/>
            <ac:spMk id="3" creationId="{58F39FF7-693E-4896-A3D0-D3F81C76C1D7}"/>
          </ac:spMkLst>
        </pc:spChg>
      </pc:sldChg>
      <pc:sldChg chg="addSp delSp modSp add mod">
        <pc:chgData name="Cristian Chilipirea" userId="34ab170da5908fc4" providerId="LiveId" clId="{FACD5FCE-68B0-4A42-99A7-E5EAF7530567}" dt="2021-10-03T20:51:34.092" v="1200" actId="120"/>
        <pc:sldMkLst>
          <pc:docMk/>
          <pc:sldMk cId="625462843" sldId="537"/>
        </pc:sldMkLst>
        <pc:spChg chg="mod">
          <ac:chgData name="Cristian Chilipirea" userId="34ab170da5908fc4" providerId="LiveId" clId="{FACD5FCE-68B0-4A42-99A7-E5EAF7530567}" dt="2021-10-03T20:51:31.063" v="1199" actId="20577"/>
          <ac:spMkLst>
            <pc:docMk/>
            <pc:sldMk cId="625462843" sldId="537"/>
            <ac:spMk id="2" creationId="{3AB47608-D492-43E1-AFB5-C77AB80D72B2}"/>
          </ac:spMkLst>
        </pc:spChg>
        <pc:spChg chg="mod">
          <ac:chgData name="Cristian Chilipirea" userId="34ab170da5908fc4" providerId="LiveId" clId="{FACD5FCE-68B0-4A42-99A7-E5EAF7530567}" dt="2021-10-03T20:51:34.092" v="1200" actId="120"/>
          <ac:spMkLst>
            <pc:docMk/>
            <pc:sldMk cId="625462843" sldId="537"/>
            <ac:spMk id="3" creationId="{D0E858D0-444E-4A93-A961-2B7FDB4E3DFB}"/>
          </ac:spMkLst>
        </pc:spChg>
        <pc:picChg chg="del">
          <ac:chgData name="Cristian Chilipirea" userId="34ab170da5908fc4" providerId="LiveId" clId="{FACD5FCE-68B0-4A42-99A7-E5EAF7530567}" dt="2021-10-03T20:50:38.654" v="1179" actId="478"/>
          <ac:picMkLst>
            <pc:docMk/>
            <pc:sldMk cId="625462843" sldId="537"/>
            <ac:picMk id="5" creationId="{C00785EB-72B4-41FE-A887-20A3C6C10F6D}"/>
          </ac:picMkLst>
        </pc:picChg>
        <pc:picChg chg="add mod modCrop">
          <ac:chgData name="Cristian Chilipirea" userId="34ab170da5908fc4" providerId="LiveId" clId="{FACD5FCE-68B0-4A42-99A7-E5EAF7530567}" dt="2021-10-03T20:51:24.757" v="1189" actId="18131"/>
          <ac:picMkLst>
            <pc:docMk/>
            <pc:sldMk cId="625462843" sldId="537"/>
            <ac:picMk id="7" creationId="{ADB6EDC8-E883-4977-9B58-522AFA129C32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6216485" sldId="537"/>
        </pc:sldMkLst>
      </pc:sldChg>
      <pc:sldChg chg="addSp modSp add mod">
        <pc:chgData name="Cristian Chilipirea" userId="34ab170da5908fc4" providerId="LiveId" clId="{FACD5FCE-68B0-4A42-99A7-E5EAF7530567}" dt="2021-10-03T20:53:47.844" v="1208" actId="1076"/>
        <pc:sldMkLst>
          <pc:docMk/>
          <pc:sldMk cId="1741540215" sldId="538"/>
        </pc:sldMkLst>
        <pc:spChg chg="mod">
          <ac:chgData name="Cristian Chilipirea" userId="34ab170da5908fc4" providerId="LiveId" clId="{FACD5FCE-68B0-4A42-99A7-E5EAF7530567}" dt="2021-10-03T20:51:37.944" v="1201" actId="120"/>
          <ac:spMkLst>
            <pc:docMk/>
            <pc:sldMk cId="1741540215" sldId="538"/>
            <ac:spMk id="2" creationId="{981D3623-5A47-466E-B749-220E1C231B9A}"/>
          </ac:spMkLst>
        </pc:spChg>
        <pc:picChg chg="mod">
          <ac:chgData name="Cristian Chilipirea" userId="34ab170da5908fc4" providerId="LiveId" clId="{FACD5FCE-68B0-4A42-99A7-E5EAF7530567}" dt="2021-10-03T20:51:47.348" v="1203" actId="1076"/>
          <ac:picMkLst>
            <pc:docMk/>
            <pc:sldMk cId="1741540215" sldId="538"/>
            <ac:picMk id="3" creationId="{345739FE-5CBD-4E2F-A183-6DAC86291262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6" creationId="{141AB825-13C4-4038-8102-69420D79D2D1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7" creationId="{6F1DAA64-9C05-4E9B-A059-C773FDC4911B}"/>
          </ac:picMkLst>
        </pc:picChg>
        <pc:picChg chg="add mod">
          <ac:chgData name="Cristian Chilipirea" userId="34ab170da5908fc4" providerId="LiveId" clId="{FACD5FCE-68B0-4A42-99A7-E5EAF7530567}" dt="2021-10-03T20:53:47.844" v="1208" actId="1076"/>
          <ac:picMkLst>
            <pc:docMk/>
            <pc:sldMk cId="1741540215" sldId="538"/>
            <ac:picMk id="8" creationId="{36A0B19D-7F17-4861-BE79-0C8A9A637510}"/>
          </ac:picMkLst>
        </pc:picChg>
      </pc:sldChg>
      <pc:sldChg chg="modSp add mod">
        <pc:chgData name="Cristian Chilipirea" userId="34ab170da5908fc4" providerId="LiveId" clId="{FACD5FCE-68B0-4A42-99A7-E5EAF7530567}" dt="2021-10-03T21:01:28.901" v="1279" actId="120"/>
        <pc:sldMkLst>
          <pc:docMk/>
          <pc:sldMk cId="1544035050" sldId="539"/>
        </pc:sldMkLst>
        <pc:spChg chg="mod">
          <ac:chgData name="Cristian Chilipirea" userId="34ab170da5908fc4" providerId="LiveId" clId="{FACD5FCE-68B0-4A42-99A7-E5EAF7530567}" dt="2021-10-03T20:28:50.344" v="80" actId="27636"/>
          <ac:spMkLst>
            <pc:docMk/>
            <pc:sldMk cId="1544035050" sldId="53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28.901" v="1279" actId="120"/>
          <ac:spMkLst>
            <pc:docMk/>
            <pc:sldMk cId="1544035050" sldId="539"/>
            <ac:spMk id="5" creationId="{FFC6D179-D200-42B3-BCDD-E1C68B29DD05}"/>
          </ac:spMkLst>
        </pc:spChg>
      </pc:sldChg>
      <pc:sldChg chg="modSp add mod">
        <pc:chgData name="Cristian Chilipirea" userId="34ab170da5908fc4" providerId="LiveId" clId="{FACD5FCE-68B0-4A42-99A7-E5EAF7530567}" dt="2021-10-03T21:01:26.363" v="1278" actId="120"/>
        <pc:sldMkLst>
          <pc:docMk/>
          <pc:sldMk cId="2002666867" sldId="540"/>
        </pc:sldMkLst>
        <pc:spChg chg="mod">
          <ac:chgData name="Cristian Chilipirea" userId="34ab170da5908fc4" providerId="LiveId" clId="{FACD5FCE-68B0-4A42-99A7-E5EAF7530567}" dt="2021-10-03T20:28:50.335" v="78" actId="27636"/>
          <ac:spMkLst>
            <pc:docMk/>
            <pc:sldMk cId="2002666867" sldId="540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0:28:50.341" v="79" actId="27636"/>
          <ac:spMkLst>
            <pc:docMk/>
            <pc:sldMk cId="2002666867" sldId="540"/>
            <ac:spMk id="3" creationId="{D8E55A74-EA14-488A-A45A-25C1A867A44B}"/>
          </ac:spMkLst>
        </pc:spChg>
        <pc:spChg chg="mod">
          <ac:chgData name="Cristian Chilipirea" userId="34ab170da5908fc4" providerId="LiveId" clId="{FACD5FCE-68B0-4A42-99A7-E5EAF7530567}" dt="2021-10-03T21:01:26.363" v="1278" actId="120"/>
          <ac:spMkLst>
            <pc:docMk/>
            <pc:sldMk cId="2002666867" sldId="540"/>
            <ac:spMk id="5" creationId="{2345105D-CB01-44E0-907C-92B2E144DDE9}"/>
          </ac:spMkLst>
        </pc:spChg>
      </pc:sldChg>
      <pc:sldChg chg="modSp add mod">
        <pc:chgData name="Cristian Chilipirea" userId="34ab170da5908fc4" providerId="LiveId" clId="{FACD5FCE-68B0-4A42-99A7-E5EAF7530567}" dt="2021-10-03T21:02:17.483" v="1292" actId="120"/>
        <pc:sldMkLst>
          <pc:docMk/>
          <pc:sldMk cId="1888411994" sldId="541"/>
        </pc:sldMkLst>
        <pc:spChg chg="mod">
          <ac:chgData name="Cristian Chilipirea" userId="34ab170da5908fc4" providerId="LiveId" clId="{FACD5FCE-68B0-4A42-99A7-E5EAF7530567}" dt="2021-10-03T20:28:50.381" v="93" actId="27636"/>
          <ac:spMkLst>
            <pc:docMk/>
            <pc:sldMk cId="1888411994" sldId="541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7.483" v="1292" actId="120"/>
          <ac:spMkLst>
            <pc:docMk/>
            <pc:sldMk cId="1888411994" sldId="541"/>
            <ac:spMk id="3" creationId="{D89275FC-ECC7-4C5E-9190-0071BABF3C58}"/>
          </ac:spMkLst>
        </pc:spChg>
      </pc:sldChg>
      <pc:sldChg chg="modSp add mod">
        <pc:chgData name="Cristian Chilipirea" userId="34ab170da5908fc4" providerId="LiveId" clId="{FACD5FCE-68B0-4A42-99A7-E5EAF7530567}" dt="2021-10-03T21:02:25.321" v="1294" actId="120"/>
        <pc:sldMkLst>
          <pc:docMk/>
          <pc:sldMk cId="3728125730" sldId="542"/>
        </pc:sldMkLst>
        <pc:spChg chg="mod">
          <ac:chgData name="Cristian Chilipirea" userId="34ab170da5908fc4" providerId="LiveId" clId="{FACD5FCE-68B0-4A42-99A7-E5EAF7530567}" dt="2021-10-03T20:28:50.388" v="95" actId="27636"/>
          <ac:spMkLst>
            <pc:docMk/>
            <pc:sldMk cId="3728125730" sldId="54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5.321" v="1294" actId="120"/>
          <ac:spMkLst>
            <pc:docMk/>
            <pc:sldMk cId="3728125730" sldId="542"/>
            <ac:spMk id="3" creationId="{2C74F787-4201-4B49-8717-62CDCFA0CFEE}"/>
          </ac:spMkLst>
        </pc:spChg>
      </pc:sldChg>
      <pc:sldChg chg="modSp add mod">
        <pc:chgData name="Cristian Chilipirea" userId="34ab170da5908fc4" providerId="LiveId" clId="{FACD5FCE-68B0-4A42-99A7-E5EAF7530567}" dt="2021-10-03T21:02:40.087" v="1299" actId="120"/>
        <pc:sldMkLst>
          <pc:docMk/>
          <pc:sldMk cId="1289218972" sldId="543"/>
        </pc:sldMkLst>
        <pc:spChg chg="mod">
          <ac:chgData name="Cristian Chilipirea" userId="34ab170da5908fc4" providerId="LiveId" clId="{FACD5FCE-68B0-4A42-99A7-E5EAF7530567}" dt="2021-10-03T20:28:50.397" v="99" actId="27636"/>
          <ac:spMkLst>
            <pc:docMk/>
            <pc:sldMk cId="1289218972" sldId="54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0.087" v="1299" actId="120"/>
          <ac:spMkLst>
            <pc:docMk/>
            <pc:sldMk cId="1289218972" sldId="543"/>
            <ac:spMk id="3" creationId="{2236FF5C-40F3-4E34-9FBD-5FA97ECB3623}"/>
          </ac:spMkLst>
        </pc:spChg>
      </pc:sldChg>
      <pc:sldChg chg="modSp add mod">
        <pc:chgData name="Cristian Chilipirea" userId="34ab170da5908fc4" providerId="LiveId" clId="{FACD5FCE-68B0-4A42-99A7-E5EAF7530567}" dt="2021-10-03T21:02:29.157" v="1295" actId="120"/>
        <pc:sldMkLst>
          <pc:docMk/>
          <pc:sldMk cId="2126027227" sldId="544"/>
        </pc:sldMkLst>
        <pc:spChg chg="mod">
          <ac:chgData name="Cristian Chilipirea" userId="34ab170da5908fc4" providerId="LiveId" clId="{FACD5FCE-68B0-4A42-99A7-E5EAF7530567}" dt="2021-10-03T20:28:50.390" v="96" actId="27636"/>
          <ac:spMkLst>
            <pc:docMk/>
            <pc:sldMk cId="2126027227" sldId="54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9.157" v="1295" actId="120"/>
          <ac:spMkLst>
            <pc:docMk/>
            <pc:sldMk cId="2126027227" sldId="544"/>
            <ac:spMk id="3" creationId="{AD41C6A9-708D-449A-8BD5-D36BDF5E15E4}"/>
          </ac:spMkLst>
        </pc:spChg>
      </pc:sldChg>
      <pc:sldChg chg="modSp add mod">
        <pc:chgData name="Cristian Chilipirea" userId="34ab170da5908fc4" providerId="LiveId" clId="{FACD5FCE-68B0-4A42-99A7-E5EAF7530567}" dt="2021-10-03T21:02:32.299" v="1296" actId="120"/>
        <pc:sldMkLst>
          <pc:docMk/>
          <pc:sldMk cId="3144370955" sldId="545"/>
        </pc:sldMkLst>
        <pc:spChg chg="mod">
          <ac:chgData name="Cristian Chilipirea" userId="34ab170da5908fc4" providerId="LiveId" clId="{FACD5FCE-68B0-4A42-99A7-E5EAF7530567}" dt="2021-10-03T20:28:50.392" v="97" actId="27636"/>
          <ac:spMkLst>
            <pc:docMk/>
            <pc:sldMk cId="3144370955" sldId="545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2.299" v="1296" actId="120"/>
          <ac:spMkLst>
            <pc:docMk/>
            <pc:sldMk cId="3144370955" sldId="545"/>
            <ac:spMk id="3" creationId="{6185E5DB-99EC-414E-AB0F-20E57A1B1247}"/>
          </ac:spMkLst>
        </pc:spChg>
      </pc:sldChg>
      <pc:sldChg chg="modSp add mod">
        <pc:chgData name="Cristian Chilipirea" userId="34ab170da5908fc4" providerId="LiveId" clId="{FACD5FCE-68B0-4A42-99A7-E5EAF7530567}" dt="2021-10-03T21:02:35.022" v="1297" actId="120"/>
        <pc:sldMkLst>
          <pc:docMk/>
          <pc:sldMk cId="1882107523" sldId="546"/>
        </pc:sldMkLst>
        <pc:spChg chg="mod">
          <ac:chgData name="Cristian Chilipirea" userId="34ab170da5908fc4" providerId="LiveId" clId="{FACD5FCE-68B0-4A42-99A7-E5EAF7530567}" dt="2021-10-03T20:28:50.394" v="98" actId="27636"/>
          <ac:spMkLst>
            <pc:docMk/>
            <pc:sldMk cId="1882107523" sldId="546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5.022" v="1297" actId="120"/>
          <ac:spMkLst>
            <pc:docMk/>
            <pc:sldMk cId="1882107523" sldId="546"/>
            <ac:spMk id="3" creationId="{23D48D93-3A51-43DE-84DD-FF8B60B50B85}"/>
          </ac:spMkLst>
        </pc:spChg>
      </pc:sldChg>
      <pc:sldChg chg="modSp add mod">
        <pc:chgData name="Cristian Chilipirea" userId="34ab170da5908fc4" providerId="LiveId" clId="{FACD5FCE-68B0-4A42-99A7-E5EAF7530567}" dt="2021-10-03T21:02:42.897" v="1300" actId="120"/>
        <pc:sldMkLst>
          <pc:docMk/>
          <pc:sldMk cId="558091035" sldId="547"/>
        </pc:sldMkLst>
        <pc:spChg chg="mod">
          <ac:chgData name="Cristian Chilipirea" userId="34ab170da5908fc4" providerId="LiveId" clId="{FACD5FCE-68B0-4A42-99A7-E5EAF7530567}" dt="2021-10-03T20:28:50.399" v="100" actId="27636"/>
          <ac:spMkLst>
            <pc:docMk/>
            <pc:sldMk cId="558091035" sldId="54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2.897" v="1300" actId="120"/>
          <ac:spMkLst>
            <pc:docMk/>
            <pc:sldMk cId="558091035" sldId="547"/>
            <ac:spMk id="3" creationId="{BAD1BE14-0A71-444E-8D60-60D9F67514CC}"/>
          </ac:spMkLst>
        </pc:spChg>
      </pc:sldChg>
      <pc:sldChg chg="modSp add mod">
        <pc:chgData name="Cristian Chilipirea" userId="34ab170da5908fc4" providerId="LiveId" clId="{FACD5FCE-68B0-4A42-99A7-E5EAF7530567}" dt="2021-10-03T21:02:45.778" v="1301" actId="120"/>
        <pc:sldMkLst>
          <pc:docMk/>
          <pc:sldMk cId="3034493033" sldId="548"/>
        </pc:sldMkLst>
        <pc:spChg chg="mod">
          <ac:chgData name="Cristian Chilipirea" userId="34ab170da5908fc4" providerId="LiveId" clId="{FACD5FCE-68B0-4A42-99A7-E5EAF7530567}" dt="2021-10-03T20:28:50.401" v="101" actId="27636"/>
          <ac:spMkLst>
            <pc:docMk/>
            <pc:sldMk cId="3034493033" sldId="548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5.778" v="1301" actId="120"/>
          <ac:spMkLst>
            <pc:docMk/>
            <pc:sldMk cId="3034493033" sldId="548"/>
            <ac:spMk id="3" creationId="{F2566ED8-58B9-4870-813C-17BD785B8D5E}"/>
          </ac:spMkLst>
        </pc:spChg>
      </pc:sldChg>
      <pc:sldChg chg="modSp add mod">
        <pc:chgData name="Cristian Chilipirea" userId="34ab170da5908fc4" providerId="LiveId" clId="{FACD5FCE-68B0-4A42-99A7-E5EAF7530567}" dt="2021-10-03T21:02:48.411" v="1302" actId="120"/>
        <pc:sldMkLst>
          <pc:docMk/>
          <pc:sldMk cId="2448597296" sldId="549"/>
        </pc:sldMkLst>
        <pc:spChg chg="mod">
          <ac:chgData name="Cristian Chilipirea" userId="34ab170da5908fc4" providerId="LiveId" clId="{FACD5FCE-68B0-4A42-99A7-E5EAF7530567}" dt="2021-10-03T20:28:50.403" v="102" actId="27636"/>
          <ac:spMkLst>
            <pc:docMk/>
            <pc:sldMk cId="2448597296" sldId="549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8.411" v="1302" actId="120"/>
          <ac:spMkLst>
            <pc:docMk/>
            <pc:sldMk cId="2448597296" sldId="549"/>
            <ac:spMk id="3" creationId="{EA086FF3-92BC-4CD0-8240-C438B18190B3}"/>
          </ac:spMkLst>
        </pc:spChg>
      </pc:sldChg>
      <pc:sldChg chg="modSp add mod">
        <pc:chgData name="Cristian Chilipirea" userId="34ab170da5908fc4" providerId="LiveId" clId="{FACD5FCE-68B0-4A42-99A7-E5EAF7530567}" dt="2021-10-03T21:02:51.109" v="1303" actId="120"/>
        <pc:sldMkLst>
          <pc:docMk/>
          <pc:sldMk cId="3128890427" sldId="550"/>
        </pc:sldMkLst>
        <pc:spChg chg="mod">
          <ac:chgData name="Cristian Chilipirea" userId="34ab170da5908fc4" providerId="LiveId" clId="{FACD5FCE-68B0-4A42-99A7-E5EAF7530567}" dt="2021-10-03T20:28:50.406" v="103" actId="27636"/>
          <ac:spMkLst>
            <pc:docMk/>
            <pc:sldMk cId="3128890427" sldId="550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1.109" v="1303" actId="120"/>
          <ac:spMkLst>
            <pc:docMk/>
            <pc:sldMk cId="3128890427" sldId="550"/>
            <ac:spMk id="3" creationId="{EDEA351B-EB96-4EA6-BF52-E95ED9E84718}"/>
          </ac:spMkLst>
        </pc:spChg>
      </pc:sldChg>
      <pc:sldChg chg="modSp add mod">
        <pc:chgData name="Cristian Chilipirea" userId="34ab170da5908fc4" providerId="LiveId" clId="{FACD5FCE-68B0-4A42-99A7-E5EAF7530567}" dt="2021-10-03T21:02:54.677" v="1304" actId="120"/>
        <pc:sldMkLst>
          <pc:docMk/>
          <pc:sldMk cId="447635862" sldId="551"/>
        </pc:sldMkLst>
        <pc:spChg chg="mod">
          <ac:chgData name="Cristian Chilipirea" userId="34ab170da5908fc4" providerId="LiveId" clId="{FACD5FCE-68B0-4A42-99A7-E5EAF7530567}" dt="2021-10-03T20:28:50.410" v="104" actId="27636"/>
          <ac:spMkLst>
            <pc:docMk/>
            <pc:sldMk cId="447635862" sldId="551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4.677" v="1304" actId="120"/>
          <ac:spMkLst>
            <pc:docMk/>
            <pc:sldMk cId="447635862" sldId="551"/>
            <ac:spMk id="5" creationId="{21732BBA-F943-4C92-8FE2-14092D4263D9}"/>
          </ac:spMkLst>
        </pc:spChg>
      </pc:sldChg>
      <pc:sldChg chg="modSp add mod">
        <pc:chgData name="Cristian Chilipirea" userId="34ab170da5908fc4" providerId="LiveId" clId="{FACD5FCE-68B0-4A42-99A7-E5EAF7530567}" dt="2021-10-03T21:03:01.797" v="1305" actId="120"/>
        <pc:sldMkLst>
          <pc:docMk/>
          <pc:sldMk cId="1483517246" sldId="552"/>
        </pc:sldMkLst>
        <pc:spChg chg="mod">
          <ac:chgData name="Cristian Chilipirea" userId="34ab170da5908fc4" providerId="LiveId" clId="{FACD5FCE-68B0-4A42-99A7-E5EAF7530567}" dt="2021-10-03T20:28:50.415" v="105" actId="27636"/>
          <ac:spMkLst>
            <pc:docMk/>
            <pc:sldMk cId="1483517246" sldId="55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1.797" v="1305" actId="120"/>
          <ac:spMkLst>
            <pc:docMk/>
            <pc:sldMk cId="1483517246" sldId="552"/>
            <ac:spMk id="5" creationId="{69EDA2B4-0266-48DC-B9BE-6B3A8F67157D}"/>
          </ac:spMkLst>
        </pc:spChg>
      </pc:sldChg>
      <pc:sldChg chg="modSp add mod">
        <pc:chgData name="Cristian Chilipirea" userId="34ab170da5908fc4" providerId="LiveId" clId="{FACD5FCE-68B0-4A42-99A7-E5EAF7530567}" dt="2021-10-03T21:03:05.469" v="1306" actId="120"/>
        <pc:sldMkLst>
          <pc:docMk/>
          <pc:sldMk cId="901537233" sldId="553"/>
        </pc:sldMkLst>
        <pc:spChg chg="mod">
          <ac:chgData name="Cristian Chilipirea" userId="34ab170da5908fc4" providerId="LiveId" clId="{FACD5FCE-68B0-4A42-99A7-E5EAF7530567}" dt="2021-10-03T20:28:50.417" v="106" actId="27636"/>
          <ac:spMkLst>
            <pc:docMk/>
            <pc:sldMk cId="901537233" sldId="55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5.469" v="1306" actId="120"/>
          <ac:spMkLst>
            <pc:docMk/>
            <pc:sldMk cId="901537233" sldId="553"/>
            <ac:spMk id="5" creationId="{FC59D7AA-5073-40E8-BC7A-BF28633324B5}"/>
          </ac:spMkLst>
        </pc:spChg>
      </pc:sldChg>
      <pc:sldChg chg="modSp add mod">
        <pc:chgData name="Cristian Chilipirea" userId="34ab170da5908fc4" providerId="LiveId" clId="{FACD5FCE-68B0-4A42-99A7-E5EAF7530567}" dt="2021-10-03T21:03:08.739" v="1307" actId="120"/>
        <pc:sldMkLst>
          <pc:docMk/>
          <pc:sldMk cId="1544456519" sldId="554"/>
        </pc:sldMkLst>
        <pc:spChg chg="mod">
          <ac:chgData name="Cristian Chilipirea" userId="34ab170da5908fc4" providerId="LiveId" clId="{FACD5FCE-68B0-4A42-99A7-E5EAF7530567}" dt="2021-10-03T20:28:50.420" v="107" actId="27636"/>
          <ac:spMkLst>
            <pc:docMk/>
            <pc:sldMk cId="1544456519" sldId="55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8.739" v="1307" actId="120"/>
          <ac:spMkLst>
            <pc:docMk/>
            <pc:sldMk cId="1544456519" sldId="554"/>
            <ac:spMk id="5" creationId="{6A2AAB6F-14E3-46D3-BCD3-508E02BC9FE2}"/>
          </ac:spMkLst>
        </pc:spChg>
      </pc:sldChg>
      <pc:sldChg chg="modSp add mod">
        <pc:chgData name="Cristian Chilipirea" userId="34ab170da5908fc4" providerId="LiveId" clId="{FACD5FCE-68B0-4A42-99A7-E5EAF7530567}" dt="2021-10-03T20:49:43.624" v="1175" actId="120"/>
        <pc:sldMkLst>
          <pc:docMk/>
          <pc:sldMk cId="469359816" sldId="555"/>
        </pc:sldMkLst>
        <pc:spChg chg="mod">
          <ac:chgData name="Cristian Chilipirea" userId="34ab170da5908fc4" providerId="LiveId" clId="{FACD5FCE-68B0-4A42-99A7-E5EAF7530567}" dt="2021-10-03T20:49:43.624" v="1175" actId="120"/>
          <ac:spMkLst>
            <pc:docMk/>
            <pc:sldMk cId="469359816" sldId="555"/>
            <ac:spMk id="2" creationId="{569E13D2-6053-4FFE-BE40-5EEF5249E0FA}"/>
          </ac:spMkLst>
        </pc:spChg>
      </pc:sldChg>
      <pc:sldChg chg="modSp add mod">
        <pc:chgData name="Cristian Chilipirea" userId="34ab170da5908fc4" providerId="LiveId" clId="{FACD5FCE-68B0-4A42-99A7-E5EAF7530567}" dt="2021-10-03T21:02:37.655" v="1298" actId="120"/>
        <pc:sldMkLst>
          <pc:docMk/>
          <pc:sldMk cId="2139583102" sldId="556"/>
        </pc:sldMkLst>
        <pc:spChg chg="mod">
          <ac:chgData name="Cristian Chilipirea" userId="34ab170da5908fc4" providerId="LiveId" clId="{FACD5FCE-68B0-4A42-99A7-E5EAF7530567}" dt="2021-10-03T21:02:37.655" v="1298" actId="120"/>
          <ac:spMkLst>
            <pc:docMk/>
            <pc:sldMk cId="2139583102" sldId="556"/>
            <ac:spMk id="2" creationId="{C73B7E41-F766-4A5C-933D-8B2DED0A60A9}"/>
          </ac:spMkLst>
        </pc:spChg>
      </pc:sldChg>
      <pc:sldChg chg="modSp add mod">
        <pc:chgData name="Cristian Chilipirea" userId="34ab170da5908fc4" providerId="LiveId" clId="{FACD5FCE-68B0-4A42-99A7-E5EAF7530567}" dt="2021-10-03T20:49:21.447" v="1171" actId="120"/>
        <pc:sldMkLst>
          <pc:docMk/>
          <pc:sldMk cId="828686303" sldId="557"/>
        </pc:sldMkLst>
        <pc:spChg chg="mod">
          <ac:chgData name="Cristian Chilipirea" userId="34ab170da5908fc4" providerId="LiveId" clId="{FACD5FCE-68B0-4A42-99A7-E5EAF7530567}" dt="2021-10-03T20:49:21.447" v="1171" actId="120"/>
          <ac:spMkLst>
            <pc:docMk/>
            <pc:sldMk cId="828686303" sldId="557"/>
            <ac:spMk id="2" creationId="{2FA6F1BA-B348-44BD-A203-F57D1D38807A}"/>
          </ac:spMkLst>
        </pc:spChg>
      </pc:sldChg>
      <pc:sldChg chg="modSp add mod">
        <pc:chgData name="Cristian Chilipirea" userId="34ab170da5908fc4" providerId="LiveId" clId="{FACD5FCE-68B0-4A42-99A7-E5EAF7530567}" dt="2021-10-03T20:49:18.355" v="1170" actId="120"/>
        <pc:sldMkLst>
          <pc:docMk/>
          <pc:sldMk cId="3132517813" sldId="558"/>
        </pc:sldMkLst>
        <pc:spChg chg="mod">
          <ac:chgData name="Cristian Chilipirea" userId="34ab170da5908fc4" providerId="LiveId" clId="{FACD5FCE-68B0-4A42-99A7-E5EAF7530567}" dt="2021-10-03T20:28:50.294" v="61" actId="27636"/>
          <ac:spMkLst>
            <pc:docMk/>
            <pc:sldMk cId="3132517813" sldId="558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8.355" v="1170" actId="120"/>
          <ac:spMkLst>
            <pc:docMk/>
            <pc:sldMk cId="3132517813" sldId="558"/>
            <ac:spMk id="6" creationId="{5A3F0A51-B88D-4EE1-A5E9-2BFF3FD035A9}"/>
          </ac:spMkLst>
        </pc:spChg>
      </pc:sldChg>
      <pc:sldChg chg="modSp add mod">
        <pc:chgData name="Cristian Chilipirea" userId="34ab170da5908fc4" providerId="LiveId" clId="{FACD5FCE-68B0-4A42-99A7-E5EAF7530567}" dt="2021-10-03T20:49:24.374" v="1172" actId="120"/>
        <pc:sldMkLst>
          <pc:docMk/>
          <pc:sldMk cId="839275458" sldId="559"/>
        </pc:sldMkLst>
        <pc:spChg chg="mod">
          <ac:chgData name="Cristian Chilipirea" userId="34ab170da5908fc4" providerId="LiveId" clId="{FACD5FCE-68B0-4A42-99A7-E5EAF7530567}" dt="2021-10-03T20:49:24.374" v="1172" actId="120"/>
          <ac:spMkLst>
            <pc:docMk/>
            <pc:sldMk cId="839275458" sldId="559"/>
            <ac:spMk id="2" creationId="{CDB3B440-A474-4E0F-94A3-680FEFB124F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62426991" sldId="56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57368" sldId="56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53377108" sldId="56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571514673" sldId="57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30391467" sldId="58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89517488" sldId="58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181677" sldId="58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04386828" sldId="588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24650048" sldId="59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81961308" sldId="591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290318" sldId="59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641693447" sldId="593"/>
        </pc:sldMkLst>
      </pc:sldChg>
      <pc:sldChg chg="modSp add mod">
        <pc:chgData name="Cristian Chilipirea" userId="34ab170da5908fc4" providerId="LiveId" clId="{FACD5FCE-68B0-4A42-99A7-E5EAF7530567}" dt="2021-10-03T21:03:14.156" v="1308" actId="120"/>
        <pc:sldMkLst>
          <pc:docMk/>
          <pc:sldMk cId="3407507637" sldId="677"/>
        </pc:sldMkLst>
        <pc:spChg chg="mod">
          <ac:chgData name="Cristian Chilipirea" userId="34ab170da5908fc4" providerId="LiveId" clId="{FACD5FCE-68B0-4A42-99A7-E5EAF7530567}" dt="2021-10-03T21:03:14.156" v="1308" actId="120"/>
          <ac:spMkLst>
            <pc:docMk/>
            <pc:sldMk cId="3407507637" sldId="677"/>
            <ac:spMk id="5" creationId="{0527BE38-ACB2-455B-A9DD-1536E16B9BAF}"/>
          </ac:spMkLst>
        </pc:spChg>
      </pc:sldChg>
      <pc:sldChg chg="modSp new mod">
        <pc:chgData name="Cristian Chilipirea" userId="34ab170da5908fc4" providerId="LiveId" clId="{FACD5FCE-68B0-4A42-99A7-E5EAF7530567}" dt="2021-10-03T20:49:03.711" v="1166" actId="120"/>
        <pc:sldMkLst>
          <pc:docMk/>
          <pc:sldMk cId="2446967185" sldId="678"/>
        </pc:sldMkLst>
        <pc:spChg chg="mod">
          <ac:chgData name="Cristian Chilipirea" userId="34ab170da5908fc4" providerId="LiveId" clId="{FACD5FCE-68B0-4A42-99A7-E5EAF7530567}" dt="2021-10-03T20:39:39.088" v="1039" actId="113"/>
          <ac:spMkLst>
            <pc:docMk/>
            <pc:sldMk cId="2446967185" sldId="678"/>
            <ac:spMk id="2" creationId="{69C05FB8-CBED-45C4-8B66-67D89188A942}"/>
          </ac:spMkLst>
        </pc:spChg>
        <pc:spChg chg="mod">
          <ac:chgData name="Cristian Chilipirea" userId="34ab170da5908fc4" providerId="LiveId" clId="{FACD5FCE-68B0-4A42-99A7-E5EAF7530567}" dt="2021-10-03T20:31:40.995" v="189" actId="20577"/>
          <ac:spMkLst>
            <pc:docMk/>
            <pc:sldMk cId="2446967185" sldId="678"/>
            <ac:spMk id="4" creationId="{C7147DF7-D505-445B-9034-320A03D532FB}"/>
          </ac:spMkLst>
        </pc:spChg>
        <pc:spChg chg="mod">
          <ac:chgData name="Cristian Chilipirea" userId="34ab170da5908fc4" providerId="LiveId" clId="{FACD5FCE-68B0-4A42-99A7-E5EAF7530567}" dt="2021-10-03T20:49:03.711" v="1166" actId="120"/>
          <ac:spMkLst>
            <pc:docMk/>
            <pc:sldMk cId="2446967185" sldId="678"/>
            <ac:spMk id="5" creationId="{4B3E7FF0-A15F-4102-871C-1264B3D182ED}"/>
          </ac:spMkLst>
        </pc:spChg>
      </pc:sldChg>
      <pc:sldMasterChg chg="modSp mod">
        <pc:chgData name="Cristian Chilipirea" userId="34ab170da5908fc4" providerId="LiveId" clId="{FACD5FCE-68B0-4A42-99A7-E5EAF7530567}" dt="2021-10-03T20:28:10.653" v="53" actId="20577"/>
        <pc:sldMasterMkLst>
          <pc:docMk/>
          <pc:sldMasterMk cId="2779709577" sldId="2147483648"/>
        </pc:sldMasterMkLst>
        <pc:spChg chg="mod">
          <ac:chgData name="Cristian Chilipirea" userId="34ab170da5908fc4" providerId="LiveId" clId="{FACD5FCE-68B0-4A42-99A7-E5EAF7530567}" dt="2021-10-03T20:28:10.653" v="53" actId="20577"/>
          <ac:spMkLst>
            <pc:docMk/>
            <pc:sldMasterMk cId="2779709577" sldId="2147483648"/>
            <ac:spMk id="5" creationId="{97FB8156-1FD8-4042-AA9E-EBFEB757597C}"/>
          </ac:spMkLst>
        </pc:sp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A54FB5D0-BDA4-4905-8063-E3C1182AC69C}"/>
    <pc:docChg chg="undo custSel delSld modSld">
      <pc:chgData name="Cristian Chilipirea" userId="34ab170da5908fc4" providerId="LiveId" clId="{A54FB5D0-BDA4-4905-8063-E3C1182AC69C}" dt="2021-04-02T00:38:23.705" v="214" actId="20577"/>
      <pc:docMkLst>
        <pc:docMk/>
      </pc:docMkLst>
      <pc:sldChg chg="modSp mod">
        <pc:chgData name="Cristian Chilipirea" userId="34ab170da5908fc4" providerId="LiveId" clId="{A54FB5D0-BDA4-4905-8063-E3C1182AC69C}" dt="2021-04-01T19:47:08.922" v="9" actId="20577"/>
        <pc:sldMkLst>
          <pc:docMk/>
          <pc:sldMk cId="736295071" sldId="256"/>
        </pc:sldMkLst>
        <pc:spChg chg="mod">
          <ac:chgData name="Cristian Chilipirea" userId="34ab170da5908fc4" providerId="LiveId" clId="{A54FB5D0-BDA4-4905-8063-E3C1182AC69C}" dt="2021-04-01T19:47:08.922" v="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mod">
        <pc:chgData name="Cristian Chilipirea" userId="34ab170da5908fc4" providerId="LiveId" clId="{A54FB5D0-BDA4-4905-8063-E3C1182AC69C}" dt="2021-04-02T00:38:23.705" v="214" actId="20577"/>
        <pc:sldMkLst>
          <pc:docMk/>
          <pc:sldMk cId="3048835138" sldId="571"/>
        </pc:sldMkLst>
        <pc:spChg chg="del">
          <ac:chgData name="Cristian Chilipirea" userId="34ab170da5908fc4" providerId="LiveId" clId="{A54FB5D0-BDA4-4905-8063-E3C1182AC69C}" dt="2021-04-01T19:47:25.774" v="12" actId="478"/>
          <ac:spMkLst>
            <pc:docMk/>
            <pc:sldMk cId="3048835138" sldId="571"/>
            <ac:spMk id="3" creationId="{A8B0A321-EE27-4AC1-BCAA-D039F9A4C086}"/>
          </ac:spMkLst>
        </pc:spChg>
        <pc:spChg chg="del">
          <ac:chgData name="Cristian Chilipirea" userId="34ab170da5908fc4" providerId="LiveId" clId="{A54FB5D0-BDA4-4905-8063-E3C1182AC69C}" dt="2021-04-01T19:47:21.813" v="11" actId="478"/>
          <ac:spMkLst>
            <pc:docMk/>
            <pc:sldMk cId="3048835138" sldId="571"/>
            <ac:spMk id="4" creationId="{5BEC7E2B-1AFE-493E-ABC3-71ECBA6FBB79}"/>
          </ac:spMkLst>
        </pc:spChg>
        <pc:spChg chg="add mod">
          <ac:chgData name="Cristian Chilipirea" userId="34ab170da5908fc4" providerId="LiveId" clId="{A54FB5D0-BDA4-4905-8063-E3C1182AC69C}" dt="2021-04-01T19:54:39.750" v="196" actId="1076"/>
          <ac:spMkLst>
            <pc:docMk/>
            <pc:sldMk cId="3048835138" sldId="571"/>
            <ac:spMk id="5" creationId="{C4D4401D-9496-4D68-BF95-DB0865EDB1A2}"/>
          </ac:spMkLst>
        </pc:spChg>
        <pc:spChg chg="add mod">
          <ac:chgData name="Cristian Chilipirea" userId="34ab170da5908fc4" providerId="LiveId" clId="{A54FB5D0-BDA4-4905-8063-E3C1182AC69C}" dt="2021-04-01T19:54:12.915" v="184" actId="1076"/>
          <ac:spMkLst>
            <pc:docMk/>
            <pc:sldMk cId="3048835138" sldId="571"/>
            <ac:spMk id="6" creationId="{248470EE-7C97-4D30-90DC-A9A27029FBA2}"/>
          </ac:spMkLst>
        </pc:spChg>
        <pc:spChg chg="add mod">
          <ac:chgData name="Cristian Chilipirea" userId="34ab170da5908fc4" providerId="LiveId" clId="{A54FB5D0-BDA4-4905-8063-E3C1182AC69C}" dt="2021-04-02T00:38:23.705" v="214" actId="20577"/>
          <ac:spMkLst>
            <pc:docMk/>
            <pc:sldMk cId="3048835138" sldId="571"/>
            <ac:spMk id="7" creationId="{53EDEFF7-A880-4C30-A206-CDD853664CAC}"/>
          </ac:spMkLst>
        </pc:spChg>
        <pc:spChg chg="add del mod">
          <ac:chgData name="Cristian Chilipirea" userId="34ab170da5908fc4" providerId="LiveId" clId="{A54FB5D0-BDA4-4905-8063-E3C1182AC69C}" dt="2021-04-02T00:37:47.790" v="202" actId="478"/>
          <ac:spMkLst>
            <pc:docMk/>
            <pc:sldMk cId="3048835138" sldId="571"/>
            <ac:spMk id="8" creationId="{B2F55402-C790-432A-8D96-F0A3D676B81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9" creationId="{44E5BDE3-3EAE-442E-87D4-9E876EE07E4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10" creationId="{F68B2450-8BE4-4DED-906F-94358F224CD5}"/>
          </ac:spMkLst>
        </pc:sp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12" creationId="{393CBA3C-F97B-4B26-9868-DFFE9C8D63BC}"/>
          </ac:cxnSpMkLst>
        </pc:cxnChg>
        <pc:cxnChg chg="add mod">
          <ac:chgData name="Cristian Chilipirea" userId="34ab170da5908fc4" providerId="LiveId" clId="{A54FB5D0-BDA4-4905-8063-E3C1182AC69C}" dt="2021-04-02T00:38:11.595" v="211" actId="14100"/>
          <ac:cxnSpMkLst>
            <pc:docMk/>
            <pc:sldMk cId="3048835138" sldId="571"/>
            <ac:cxnSpMk id="13" creationId="{F8CACE6F-5D84-47D1-A7B3-4E064656ADD2}"/>
          </ac:cxnSpMkLst>
        </pc:cxnChg>
        <pc:cxnChg chg="add del mod">
          <ac:chgData name="Cristian Chilipirea" userId="34ab170da5908fc4" providerId="LiveId" clId="{A54FB5D0-BDA4-4905-8063-E3C1182AC69C}" dt="2021-04-02T00:37:55.293" v="206" actId="478"/>
          <ac:cxnSpMkLst>
            <pc:docMk/>
            <pc:sldMk cId="3048835138" sldId="571"/>
            <ac:cxnSpMk id="14" creationId="{532440CC-3998-4A8A-B1F6-B8E8D089F47E}"/>
          </ac:cxnSpMkLst>
        </pc:cxnChg>
        <pc:cxnChg chg="add mod">
          <ac:chgData name="Cristian Chilipirea" userId="34ab170da5908fc4" providerId="LiveId" clId="{A54FB5D0-BDA4-4905-8063-E3C1182AC69C}" dt="2021-04-02T00:38:14.573" v="212" actId="14100"/>
          <ac:cxnSpMkLst>
            <pc:docMk/>
            <pc:sldMk cId="3048835138" sldId="571"/>
            <ac:cxnSpMk id="16" creationId="{F2B01CA5-B975-43CF-B6D7-1963D74CEF54}"/>
          </ac:cxnSpMkLst>
        </pc:cxnChg>
        <pc:cxnChg chg="add del mod">
          <ac:chgData name="Cristian Chilipirea" userId="34ab170da5908fc4" providerId="LiveId" clId="{A54FB5D0-BDA4-4905-8063-E3C1182AC69C}" dt="2021-04-01T19:54:31.109" v="195" actId="478"/>
          <ac:cxnSpMkLst>
            <pc:docMk/>
            <pc:sldMk cId="3048835138" sldId="571"/>
            <ac:cxnSpMk id="20" creationId="{1C6F94B7-589A-4BEC-8D84-16F9F2AFCCAD}"/>
          </ac:cxnSpMkLst>
        </pc:cxnChg>
        <pc:cxnChg chg="add del mod">
          <ac:chgData name="Cristian Chilipirea" userId="34ab170da5908fc4" providerId="LiveId" clId="{A54FB5D0-BDA4-4905-8063-E3C1182AC69C}" dt="2021-04-02T00:37:50.181" v="204" actId="478"/>
          <ac:cxnSpMkLst>
            <pc:docMk/>
            <pc:sldMk cId="3048835138" sldId="571"/>
            <ac:cxnSpMk id="21" creationId="{2837638A-9F8A-479D-928D-A62B447BC5F8}"/>
          </ac:cxnSpMkLst>
        </pc:cxn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24" creationId="{F591EB14-FF2F-424E-8527-1BBEF021C3FA}"/>
          </ac:cxnSpMkLst>
        </pc:cxnChg>
        <pc:cxnChg chg="add del mod">
          <ac:chgData name="Cristian Chilipirea" userId="34ab170da5908fc4" providerId="LiveId" clId="{A54FB5D0-BDA4-4905-8063-E3C1182AC69C}" dt="2021-04-02T00:37:48.945" v="203" actId="478"/>
          <ac:cxnSpMkLst>
            <pc:docMk/>
            <pc:sldMk cId="3048835138" sldId="571"/>
            <ac:cxnSpMk id="31" creationId="{39F82B20-4D8A-46D6-8BC1-47FC033C3DBF}"/>
          </ac:cxnSpMkLst>
        </pc:cxnChg>
        <pc:cxnChg chg="add mod">
          <ac:chgData name="Cristian Chilipirea" userId="34ab170da5908fc4" providerId="LiveId" clId="{A54FB5D0-BDA4-4905-8063-E3C1182AC69C}" dt="2021-04-02T00:38:19.123" v="213" actId="1076"/>
          <ac:cxnSpMkLst>
            <pc:docMk/>
            <pc:sldMk cId="3048835138" sldId="571"/>
            <ac:cxnSpMk id="36" creationId="{E162129D-B55A-4CBA-AA1E-7F411BC9567A}"/>
          </ac:cxnSpMkLst>
        </pc:cxnChg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916678409" sldId="57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1324537194" sldId="57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892970613" sldId="574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87944914" sldId="575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47738997" sldId="576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6207472" sldId="577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781201672" sldId="578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219017049" sldId="579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091138876" sldId="580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56614804" sldId="581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1693870" sldId="58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351145268" sldId="58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0465049" sldId="584"/>
        </pc:sldMkLst>
      </pc:sldChg>
    </pc:docChg>
  </pc:docChgLst>
  <pc:docChgLst>
    <pc:chgData name="Cristian Chilipirea" userId="34ab170da5908fc4" providerId="LiveId" clId="{2521351A-FE09-4D61-9EB1-911161C61F51}"/>
    <pc:docChg chg="undo custSel addSld delSld modSld">
      <pc:chgData name="Cristian Chilipirea" userId="34ab170da5908fc4" providerId="LiveId" clId="{2521351A-FE09-4D61-9EB1-911161C61F51}" dt="2021-10-18T19:10:03.299" v="397" actId="478"/>
      <pc:docMkLst>
        <pc:docMk/>
      </pc:docMkLst>
      <pc:sldChg chg="modSp mod">
        <pc:chgData name="Cristian Chilipirea" userId="34ab170da5908fc4" providerId="LiveId" clId="{2521351A-FE09-4D61-9EB1-911161C61F51}" dt="2021-10-18T18:52:27.480" v="31" actId="20577"/>
        <pc:sldMkLst>
          <pc:docMk/>
          <pc:sldMk cId="736295071" sldId="256"/>
        </pc:sldMkLst>
        <pc:spChg chg="mod">
          <ac:chgData name="Cristian Chilipirea" userId="34ab170da5908fc4" providerId="LiveId" clId="{2521351A-FE09-4D61-9EB1-911161C61F51}" dt="2021-10-18T18:52:27.480" v="3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1.455" v="320" actId="478"/>
        <pc:sldMkLst>
          <pc:docMk/>
          <pc:sldMk cId="3711501159" sldId="26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2" creationId="{C0492F1B-87EF-45EB-917D-D500E518BFDB}"/>
          </ac:spMkLst>
        </pc:spChg>
        <pc:spChg chg="add del mod ord">
          <ac:chgData name="Cristian Chilipirea" userId="34ab170da5908fc4" providerId="LiveId" clId="{2521351A-FE09-4D61-9EB1-911161C61F51}" dt="2021-10-18T19:05:51.455" v="320" actId="478"/>
          <ac:spMkLst>
            <pc:docMk/>
            <pc:sldMk cId="3711501159" sldId="265"/>
            <ac:spMk id="4" creationId="{575DDE22-E6F0-42FC-A81A-B6F5B36D9F6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1936063" sldId="266"/>
        </pc:sldMkLst>
      </pc:sldChg>
      <pc:sldChg chg="addSp delSp modSp add mod modClrScheme chgLayout">
        <pc:chgData name="Cristian Chilipirea" userId="34ab170da5908fc4" providerId="LiveId" clId="{2521351A-FE09-4D61-9EB1-911161C61F51}" dt="2021-10-18T19:05:54.335" v="321" actId="478"/>
        <pc:sldMkLst>
          <pc:docMk/>
          <pc:sldMk cId="4060141615" sldId="26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4" creationId="{A63AB3B5-D962-462C-9621-5BF9F042A341}"/>
          </ac:spMkLst>
        </pc:spChg>
        <pc:spChg chg="add del mod ord">
          <ac:chgData name="Cristian Chilipirea" userId="34ab170da5908fc4" providerId="LiveId" clId="{2521351A-FE09-4D61-9EB1-911161C61F51}" dt="2021-10-18T19:05:54.335" v="321" actId="478"/>
          <ac:spMkLst>
            <pc:docMk/>
            <pc:sldMk cId="4060141615" sldId="266"/>
            <ac:spMk id="7" creationId="{13F04602-DDD7-4BF6-A615-89393BC5B32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24823294" sldId="26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5.939" v="325" actId="478"/>
        <pc:sldMkLst>
          <pc:docMk/>
          <pc:sldMk cId="3613156644" sldId="2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2" creationId="{200D34F4-FC75-4625-BF7D-F8F88485E03D}"/>
          </ac:spMkLst>
        </pc:spChg>
        <pc:spChg chg="add del mod ord">
          <ac:chgData name="Cristian Chilipirea" userId="34ab170da5908fc4" providerId="LiveId" clId="{2521351A-FE09-4D61-9EB1-911161C61F51}" dt="2021-10-18T19:06:05.939" v="325" actId="478"/>
          <ac:spMkLst>
            <pc:docMk/>
            <pc:sldMk cId="3613156644" sldId="267"/>
            <ac:spMk id="3" creationId="{1CB6935D-5B38-458A-9E7A-8998D365914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6.455" v="322" actId="478"/>
        <pc:sldMkLst>
          <pc:docMk/>
          <pc:sldMk cId="1107452404" sldId="2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2" creationId="{DEDFABAD-AEB1-4631-9B22-A5144083590F}"/>
          </ac:spMkLst>
        </pc:spChg>
        <pc:spChg chg="add del mod ord">
          <ac:chgData name="Cristian Chilipirea" userId="34ab170da5908fc4" providerId="LiveId" clId="{2521351A-FE09-4D61-9EB1-911161C61F51}" dt="2021-10-18T19:05:56.455" v="322" actId="478"/>
          <ac:spMkLst>
            <pc:docMk/>
            <pc:sldMk cId="1107452404" sldId="268"/>
            <ac:spMk id="4" creationId="{AE5ACF5C-B599-49AA-ACEE-EDBD872469C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10417660" sldId="2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4182113" sldId="26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0.147" v="323" actId="478"/>
        <pc:sldMkLst>
          <pc:docMk/>
          <pc:sldMk cId="3681136299" sldId="2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2" creationId="{735CB427-C9EC-4CB8-9D3B-F05034CAC78A}"/>
          </ac:spMkLst>
        </pc:spChg>
        <pc:spChg chg="add del mod ord">
          <ac:chgData name="Cristian Chilipirea" userId="34ab170da5908fc4" providerId="LiveId" clId="{2521351A-FE09-4D61-9EB1-911161C61F51}" dt="2021-10-18T19:06:00.147" v="323" actId="478"/>
          <ac:spMkLst>
            <pc:docMk/>
            <pc:sldMk cId="3681136299" sldId="269"/>
            <ac:spMk id="4" creationId="{838EA664-FBA5-4BE2-A735-1C2F12649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187237" sldId="270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9.347" v="326" actId="478"/>
        <pc:sldMkLst>
          <pc:docMk/>
          <pc:sldMk cId="4120009218" sldId="27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4" creationId="{E33CE883-173A-4A2D-82C1-76D7EFB3FA40}"/>
          </ac:spMkLst>
        </pc:spChg>
        <pc:spChg chg="add del mod ord">
          <ac:chgData name="Cristian Chilipirea" userId="34ab170da5908fc4" providerId="LiveId" clId="{2521351A-FE09-4D61-9EB1-911161C61F51}" dt="2021-10-18T19:06:09.347" v="326" actId="478"/>
          <ac:spMkLst>
            <pc:docMk/>
            <pc:sldMk cId="4120009218" sldId="270"/>
            <ac:spMk id="6" creationId="{8B2A5D9B-45A2-41FC-A8B5-BDC56887844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2213275" sldId="271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6.020" v="328" actId="478"/>
        <pc:sldMkLst>
          <pc:docMk/>
          <pc:sldMk cId="2285819718" sldId="2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2" creationId="{71205375-E2E0-43EF-B374-523D4CE914C5}"/>
          </ac:spMkLst>
        </pc:spChg>
        <pc:spChg chg="add del mod ord">
          <ac:chgData name="Cristian Chilipirea" userId="34ab170da5908fc4" providerId="LiveId" clId="{2521351A-FE09-4D61-9EB1-911161C61F51}" dt="2021-10-18T19:06:16.020" v="328" actId="478"/>
          <ac:spMkLst>
            <pc:docMk/>
            <pc:sldMk cId="2285819718" sldId="271"/>
            <ac:spMk id="7" creationId="{54BD4C7D-2C84-4967-88B8-4EB948D6588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622311" sldId="272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8.732" v="329" actId="478"/>
        <pc:sldMkLst>
          <pc:docMk/>
          <pc:sldMk cId="432303333" sldId="2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2" creationId="{1D56551E-BADC-466F-BA1A-3EF0029C8F03}"/>
          </ac:spMkLst>
        </pc:spChg>
        <pc:spChg chg="add del mod ord">
          <ac:chgData name="Cristian Chilipirea" userId="34ab170da5908fc4" providerId="LiveId" clId="{2521351A-FE09-4D61-9EB1-911161C61F51}" dt="2021-10-18T19:06:18.732" v="329" actId="478"/>
          <ac:spMkLst>
            <pc:docMk/>
            <pc:sldMk cId="432303333" sldId="272"/>
            <ac:spMk id="4" creationId="{EA01EC57-DD9E-410E-84DD-E737242F4A5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33.840" v="334" actId="478"/>
        <pc:sldMkLst>
          <pc:docMk/>
          <pc:sldMk cId="2270739824" sldId="2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2" creationId="{7F54FB69-B398-4179-A0DC-70082F930CC1}"/>
          </ac:spMkLst>
        </pc:spChg>
        <pc:spChg chg="add del mod ord">
          <ac:chgData name="Cristian Chilipirea" userId="34ab170da5908fc4" providerId="LiveId" clId="{2521351A-FE09-4D61-9EB1-911161C61F51}" dt="2021-10-18T19:06:33.840" v="334" actId="478"/>
          <ac:spMkLst>
            <pc:docMk/>
            <pc:sldMk cId="2270739824" sldId="273"/>
            <ac:spMk id="4" creationId="{E333B431-6ACF-4FDD-894A-7781A5CB513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39565847" sldId="273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7.324" v="335" actId="478"/>
        <pc:sldMkLst>
          <pc:docMk/>
          <pc:sldMk cId="1272350980" sldId="2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2" creationId="{9F93040E-5A11-4C6B-BB43-2A38293F5747}"/>
          </ac:spMkLst>
        </pc:spChg>
        <pc:spChg chg="add del mod ord">
          <ac:chgData name="Cristian Chilipirea" userId="34ab170da5908fc4" providerId="LiveId" clId="{2521351A-FE09-4D61-9EB1-911161C61F51}" dt="2021-10-18T19:06:37.324" v="335" actId="478"/>
          <ac:spMkLst>
            <pc:docMk/>
            <pc:sldMk cId="1272350980" sldId="274"/>
            <ac:spMk id="3" creationId="{C8DF14E9-93F5-460B-81C1-98A9A15FD3C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6500507" sldId="274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2.584" v="336" actId="478"/>
        <pc:sldMkLst>
          <pc:docMk/>
          <pc:sldMk cId="2041594621" sldId="2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2" creationId="{9A838B52-7000-4595-BB9C-E32DBC422246}"/>
          </ac:spMkLst>
        </pc:spChg>
        <pc:spChg chg="add del mod ord">
          <ac:chgData name="Cristian Chilipirea" userId="34ab170da5908fc4" providerId="LiveId" clId="{2521351A-FE09-4D61-9EB1-911161C61F51}" dt="2021-10-18T19:06:42.584" v="336" actId="478"/>
          <ac:spMkLst>
            <pc:docMk/>
            <pc:sldMk cId="2041594621" sldId="275"/>
            <ac:spMk id="3" creationId="{8EEF9553-686F-48CB-811D-2011D68F0C1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18038314" sldId="275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2.647" v="330" actId="478"/>
        <pc:sldMkLst>
          <pc:docMk/>
          <pc:sldMk cId="1664608324" sldId="2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4" creationId="{C8171BF5-9F25-48E8-9298-9613C96D53BA}"/>
          </ac:spMkLst>
        </pc:spChg>
        <pc:spChg chg="add del mod ord">
          <ac:chgData name="Cristian Chilipirea" userId="34ab170da5908fc4" providerId="LiveId" clId="{2521351A-FE09-4D61-9EB1-911161C61F51}" dt="2021-10-18T19:06:22.647" v="330" actId="478"/>
          <ac:spMkLst>
            <pc:docMk/>
            <pc:sldMk cId="1664608324" sldId="276"/>
            <ac:spMk id="6" creationId="{7FB271A4-72B4-4FFE-8DE6-4B394C51F0E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1731681" sldId="2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7219459" sldId="27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0.647" v="333" actId="478"/>
        <pc:sldMkLst>
          <pc:docMk/>
          <pc:sldMk cId="1054172847" sldId="2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4" creationId="{8C57A857-EE21-4B42-925C-3492393B4BBE}"/>
          </ac:spMkLst>
        </pc:spChg>
        <pc:spChg chg="add del mod ord">
          <ac:chgData name="Cristian Chilipirea" userId="34ab170da5908fc4" providerId="LiveId" clId="{2521351A-FE09-4D61-9EB1-911161C61F51}" dt="2021-10-18T19:06:30.647" v="333" actId="478"/>
          <ac:spMkLst>
            <pc:docMk/>
            <pc:sldMk cId="1054172847" sldId="277"/>
            <ac:spMk id="6" creationId="{0ED1F854-9935-4EB7-89AB-D3035F4A2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8684844" sldId="278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4.935" v="331" actId="478"/>
        <pc:sldMkLst>
          <pc:docMk/>
          <pc:sldMk cId="3660007967" sldId="2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4" creationId="{3F808EF1-59C1-4308-9732-5FE4BF91EE0A}"/>
          </ac:spMkLst>
        </pc:spChg>
        <pc:spChg chg="add del mod ord">
          <ac:chgData name="Cristian Chilipirea" userId="34ab170da5908fc4" providerId="LiveId" clId="{2521351A-FE09-4D61-9EB1-911161C61F51}" dt="2021-10-18T19:06:24.935" v="331" actId="478"/>
          <ac:spMkLst>
            <pc:docMk/>
            <pc:sldMk cId="3660007967" sldId="278"/>
            <ac:spMk id="6" creationId="{2530C6E9-4795-4CED-96B2-657A96B668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54362939" sldId="27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4.948" v="337" actId="478"/>
        <pc:sldMkLst>
          <pc:docMk/>
          <pc:sldMk cId="3583330950" sldId="2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4" creationId="{EA2C211F-1604-470F-A556-D0F4D806F4E8}"/>
          </ac:spMkLst>
        </pc:spChg>
        <pc:spChg chg="add del mod ord">
          <ac:chgData name="Cristian Chilipirea" userId="34ab170da5908fc4" providerId="LiveId" clId="{2521351A-FE09-4D61-9EB1-911161C61F51}" dt="2021-10-18T19:06:44.948" v="337" actId="478"/>
          <ac:spMkLst>
            <pc:docMk/>
            <pc:sldMk cId="3583330950" sldId="279"/>
            <ac:spMk id="6" creationId="{7B476420-E642-4CE1-A87B-06FF18AC9E3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85238357" sldId="2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97006857" sldId="2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82673609" sldId="2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73056092" sldId="2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7090702" sldId="284"/>
        </pc:sldMkLst>
      </pc:sldChg>
      <pc:sldChg chg="addSp delSp modSp add mod modClrScheme chgLayout">
        <pc:chgData name="Cristian Chilipirea" userId="34ab170da5908fc4" providerId="LiveId" clId="{2521351A-FE09-4D61-9EB1-911161C61F51}" dt="2021-10-18T19:07:15.437" v="346" actId="14100"/>
        <pc:sldMkLst>
          <pc:docMk/>
          <pc:sldMk cId="4179478191" sldId="5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79478191" sldId="502"/>
            <ac:spMk id="3" creationId="{FC721615-ABE6-4217-B58E-CAE3957A0835}"/>
          </ac:spMkLst>
        </pc:spChg>
        <pc:spChg chg="add del mod ord">
          <ac:chgData name="Cristian Chilipirea" userId="34ab170da5908fc4" providerId="LiveId" clId="{2521351A-FE09-4D61-9EB1-911161C61F51}" dt="2021-10-18T19:07:09.899" v="345" actId="478"/>
          <ac:spMkLst>
            <pc:docMk/>
            <pc:sldMk cId="4179478191" sldId="502"/>
            <ac:spMk id="6" creationId="{161E0C95-F803-4AA6-8E74-24C61C31FB0D}"/>
          </ac:spMkLst>
        </pc:spChg>
        <pc:spChg chg="mod ord">
          <ac:chgData name="Cristian Chilipirea" userId="34ab170da5908fc4" providerId="LiveId" clId="{2521351A-FE09-4D61-9EB1-911161C61F51}" dt="2021-10-18T19:07:15.437" v="346" actId="14100"/>
          <ac:spMkLst>
            <pc:docMk/>
            <pc:sldMk cId="4179478191" sldId="50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19.531" v="347" actId="478"/>
        <pc:sldMkLst>
          <pc:docMk/>
          <pc:sldMk cId="4218951105" sldId="5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2" creationId="{FF622A4C-FD0D-4BA6-8EFD-BB5CFEF6AB9F}"/>
          </ac:spMkLst>
        </pc:spChg>
        <pc:spChg chg="add del mod ord">
          <ac:chgData name="Cristian Chilipirea" userId="34ab170da5908fc4" providerId="LiveId" clId="{2521351A-FE09-4D61-9EB1-911161C61F51}" dt="2021-10-18T19:07:19.531" v="347" actId="478"/>
          <ac:spMkLst>
            <pc:docMk/>
            <pc:sldMk cId="4218951105" sldId="503"/>
            <ac:spMk id="3" creationId="{BC98D160-97D5-405D-9CD5-5FC70E04B7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2.039" v="348" actId="478"/>
        <pc:sldMkLst>
          <pc:docMk/>
          <pc:sldMk cId="1318551832" sldId="5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2" creationId="{15A13309-39D0-43C0-9E06-2FC403EF6FDF}"/>
          </ac:spMkLst>
        </pc:spChg>
        <pc:spChg chg="add del mod ord">
          <ac:chgData name="Cristian Chilipirea" userId="34ab170da5908fc4" providerId="LiveId" clId="{2521351A-FE09-4D61-9EB1-911161C61F51}" dt="2021-10-18T19:07:22.039" v="348" actId="478"/>
          <ac:spMkLst>
            <pc:docMk/>
            <pc:sldMk cId="1318551832" sldId="504"/>
            <ac:spMk id="3" creationId="{A1CE063D-A2F6-42C0-9A23-EEF25E2454D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0.999" v="351" actId="478"/>
        <pc:sldMkLst>
          <pc:docMk/>
          <pc:sldMk cId="3954935263" sldId="5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2" creationId="{BDB2208D-170E-4BD4-9C29-E8BA71CBE6CD}"/>
          </ac:spMkLst>
        </pc:spChg>
        <pc:spChg chg="add del mod ord">
          <ac:chgData name="Cristian Chilipirea" userId="34ab170da5908fc4" providerId="LiveId" clId="{2521351A-FE09-4D61-9EB1-911161C61F51}" dt="2021-10-18T19:07:30.999" v="351" actId="478"/>
          <ac:spMkLst>
            <pc:docMk/>
            <pc:sldMk cId="3954935263" sldId="506"/>
            <ac:spMk id="3" creationId="{8BF45F3D-3E97-42EF-B5F8-7AC0F4CDAC6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4.527" v="352" actId="478"/>
        <pc:sldMkLst>
          <pc:docMk/>
          <pc:sldMk cId="2243301819" sldId="5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2" creationId="{CEEC7E92-53F5-4A5D-B9B0-540236FE659D}"/>
          </ac:spMkLst>
        </pc:spChg>
        <pc:spChg chg="add del mod ord">
          <ac:chgData name="Cristian Chilipirea" userId="34ab170da5908fc4" providerId="LiveId" clId="{2521351A-FE09-4D61-9EB1-911161C61F51}" dt="2021-10-18T19:07:34.527" v="352" actId="478"/>
          <ac:spMkLst>
            <pc:docMk/>
            <pc:sldMk cId="2243301819" sldId="507"/>
            <ac:spMk id="3" creationId="{8CF7B3A8-6AD2-45F4-A3F1-E91E50EB743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6.509" v="353" actId="478"/>
        <pc:sldMkLst>
          <pc:docMk/>
          <pc:sldMk cId="2538225952" sldId="5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2" creationId="{5F57E1F1-EBFC-4EC2-8675-2747FA74805F}"/>
          </ac:spMkLst>
        </pc:spChg>
        <pc:spChg chg="add del mod ord">
          <ac:chgData name="Cristian Chilipirea" userId="34ab170da5908fc4" providerId="LiveId" clId="{2521351A-FE09-4D61-9EB1-911161C61F51}" dt="2021-10-18T19:07:36.509" v="353" actId="478"/>
          <ac:spMkLst>
            <pc:docMk/>
            <pc:sldMk cId="2538225952" sldId="508"/>
            <ac:spMk id="3" creationId="{6B4539C6-12F3-4845-8CCB-94D113FE618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9.103" v="354" actId="478"/>
        <pc:sldMkLst>
          <pc:docMk/>
          <pc:sldMk cId="4237159065" sldId="5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2" creationId="{F20034B2-543E-47CE-9761-2AD9B63AD993}"/>
          </ac:spMkLst>
        </pc:spChg>
        <pc:spChg chg="add del mod ord">
          <ac:chgData name="Cristian Chilipirea" userId="34ab170da5908fc4" providerId="LiveId" clId="{2521351A-FE09-4D61-9EB1-911161C61F51}" dt="2021-10-18T19:07:39.103" v="354" actId="478"/>
          <ac:spMkLst>
            <pc:docMk/>
            <pc:sldMk cId="4237159065" sldId="509"/>
            <ac:spMk id="3" creationId="{2D481799-4E5B-46AB-A3DC-F9C5CBA9BEE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2.184" v="355" actId="478"/>
        <pc:sldMkLst>
          <pc:docMk/>
          <pc:sldMk cId="692650189" sldId="5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2" creationId="{D6F3389D-5B60-422D-BC06-AB9EFE80AE14}"/>
          </ac:spMkLst>
        </pc:spChg>
        <pc:spChg chg="add del mod ord">
          <ac:chgData name="Cristian Chilipirea" userId="34ab170da5908fc4" providerId="LiveId" clId="{2521351A-FE09-4D61-9EB1-911161C61F51}" dt="2021-10-18T19:07:42.184" v="355" actId="478"/>
          <ac:spMkLst>
            <pc:docMk/>
            <pc:sldMk cId="692650189" sldId="510"/>
            <ac:spMk id="3" creationId="{AF263166-7C18-427C-A8C2-9F356C25128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4.632" v="356" actId="478"/>
        <pc:sldMkLst>
          <pc:docMk/>
          <pc:sldMk cId="300928251" sldId="5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2" creationId="{CC4FEF23-DCE2-4D11-AF7B-CCC943C9080A}"/>
          </ac:spMkLst>
        </pc:spChg>
        <pc:spChg chg="add del mod ord">
          <ac:chgData name="Cristian Chilipirea" userId="34ab170da5908fc4" providerId="LiveId" clId="{2521351A-FE09-4D61-9EB1-911161C61F51}" dt="2021-10-18T19:07:44.632" v="356" actId="478"/>
          <ac:spMkLst>
            <pc:docMk/>
            <pc:sldMk cId="300928251" sldId="511"/>
            <ac:spMk id="3" creationId="{5744E5EC-DA74-49B8-BD64-14A7B9D37D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8.200" v="357" actId="478"/>
        <pc:sldMkLst>
          <pc:docMk/>
          <pc:sldMk cId="69802624" sldId="5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2" creationId="{5B992736-CFEE-48D6-962C-ABA830547484}"/>
          </ac:spMkLst>
        </pc:spChg>
        <pc:spChg chg="add del mod ord">
          <ac:chgData name="Cristian Chilipirea" userId="34ab170da5908fc4" providerId="LiveId" clId="{2521351A-FE09-4D61-9EB1-911161C61F51}" dt="2021-10-18T19:07:48.200" v="357" actId="478"/>
          <ac:spMkLst>
            <pc:docMk/>
            <pc:sldMk cId="69802624" sldId="512"/>
            <ac:spMk id="4" creationId="{4FE91BD3-BC54-4591-9F31-CA3767511F8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0.439" v="358" actId="478"/>
        <pc:sldMkLst>
          <pc:docMk/>
          <pc:sldMk cId="3829719932" sldId="5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2" creationId="{494970A8-1A7D-46B3-A684-A1E42471FC38}"/>
          </ac:spMkLst>
        </pc:spChg>
        <pc:spChg chg="add del mod ord">
          <ac:chgData name="Cristian Chilipirea" userId="34ab170da5908fc4" providerId="LiveId" clId="{2521351A-FE09-4D61-9EB1-911161C61F51}" dt="2021-10-18T19:07:50.439" v="358" actId="478"/>
          <ac:spMkLst>
            <pc:docMk/>
            <pc:sldMk cId="3829719932" sldId="513"/>
            <ac:spMk id="4" creationId="{1684C85A-C9C3-4230-AD27-FDA79498FBF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685442" sldId="5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8368127" sldId="5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19740296" sldId="5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2810347" sldId="5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5902090" sldId="5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91159766" sldId="5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18154173" sldId="5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85012145" sldId="5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226270" sldId="5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8451430" sldId="5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15854694" sldId="5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2578926" sldId="5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06652890" sldId="5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3233348" sldId="5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58647085" sldId="5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19317344" sldId="5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9234684" sldId="5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2566298" sldId="5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7641279" sldId="5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66949720" sldId="5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03101277" sldId="5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81668153" sldId="5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07382031" sldId="5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68994498" sldId="5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77296145" sldId="5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77411385" sldId="5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45634745" sldId="5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8338232" sldId="5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41687133" sldId="5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52800911" sldId="5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13867516" sldId="5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96687691" sldId="5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551694" sldId="5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40455392" sldId="5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04568210" sldId="5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44747525" sldId="5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29519859" sldId="5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4982308" sldId="5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38753181" sldId="5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6377157" sldId="5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9049725" sldId="5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57188932" sldId="5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57825635" sldId="5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62494286" sldId="5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8492379" sldId="5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18629561" sldId="5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57409372" sldId="5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2255895" sldId="6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39200228" sldId="60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2501450" sldId="60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7298923" sldId="6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63012813" sldId="60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224354" sldId="6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54594501" sldId="60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1665879" sldId="60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92059767" sldId="60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53373996" sldId="60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9251862" sldId="61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01622032" sldId="61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72997639" sldId="61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9564760" sldId="61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0094065" sldId="61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98904006" sldId="61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6940372" sldId="61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39260797" sldId="61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7050214" sldId="61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02396881" sldId="61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3254241" sldId="6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93112902" sldId="62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91667173" sldId="62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71055158" sldId="62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35402042" sldId="62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30536616" sldId="6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92089267" sldId="62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7519186" sldId="62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75865016" sldId="62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9722945" sldId="62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5877145" sldId="63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56760796" sldId="63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6894308" sldId="63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1823746" sldId="63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6013976" sldId="63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91572566" sldId="63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07977974" sldId="63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4714365" sldId="63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549265" sldId="63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2702447" sldId="63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16506964" sldId="64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77312676" sldId="64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1683900" sldId="64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80444410" sldId="64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45893947" sldId="64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59295034" sldId="64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016729" sldId="64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45528660" sldId="64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8886458" sldId="64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3523598" sldId="64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9544321" sldId="65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0564615" sldId="65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7569966" sldId="65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37676578" sldId="65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77472531" sldId="65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43839531" sldId="6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20760723" sldId="6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54542582" sldId="6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33686599" sldId="6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4936037" sldId="6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12352938" sldId="6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2073219" sldId="6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33870481" sldId="6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75269318" sldId="6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07539060" sldId="6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826584" sldId="6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8099287" sldId="6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4253484" sldId="6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23350196" sldId="6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0037522" sldId="6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69872126" sldId="6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50148514" sldId="6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6031737" sldId="6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61937931" sldId="6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26103853" sldId="6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73405892" sldId="6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37309573" sldId="6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27839880" sldId="6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1391524" sldId="6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949125" sldId="6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12079816" sldId="6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32789114" sldId="6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76512754" sldId="6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0368841" sldId="6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2920234" sldId="6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60171266" sldId="6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4788108" sldId="6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28614115" sldId="6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33256993" sldId="6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40864112" sldId="6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45149107" sldId="6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38004486" sldId="6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8340280" sldId="6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7700765" sldId="6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4672191" sldId="6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1405071" sldId="6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811220" sldId="6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318266" sldId="6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56273675" sldId="6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3016918" sldId="6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67465942" sldId="7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4152082" sldId="701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36830689" sldId="7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2" creationId="{1B75508B-D4D5-4256-BDF4-4628F59BFEB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3" creationId="{1498FE73-A260-4A27-908F-0F7C0339E10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5" creationId="{335C8C72-D03E-49E1-A855-F7FF97EAEB1E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79699204" sldId="702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202504594" sldId="7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2" creationId="{B850AE59-E135-4755-9219-EA371E8250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3" creationId="{83837A38-16FA-4EF1-8B80-7633B783391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5" creationId="{E7C8D206-A35D-4077-8CB4-187B17D3669C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8192844" sldId="7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13689986" sldId="704"/>
        </pc:sldMkLst>
      </pc:sldChg>
      <pc:sldChg chg="addSp delSp modSp add mod modClrScheme chgLayout">
        <pc:chgData name="Cristian Chilipirea" userId="34ab170da5908fc4" providerId="LiveId" clId="{2521351A-FE09-4D61-9EB1-911161C61F51}" dt="2021-10-18T19:03:14.247" v="297" actId="478"/>
        <pc:sldMkLst>
          <pc:docMk/>
          <pc:sldMk cId="3668110193" sldId="7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2" creationId="{F1EBC1A2-E6FC-4901-97B8-0F3E53ADF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3" creationId="{8CDD1256-2522-48AC-A7BB-63FAE1D400F9}"/>
          </ac:spMkLst>
        </pc:spChg>
        <pc:spChg chg="add del mod ord">
          <ac:chgData name="Cristian Chilipirea" userId="34ab170da5908fc4" providerId="LiveId" clId="{2521351A-FE09-4D61-9EB1-911161C61F51}" dt="2021-10-18T19:03:14.247" v="297" actId="478"/>
          <ac:spMkLst>
            <pc:docMk/>
            <pc:sldMk cId="3668110193" sldId="704"/>
            <ac:spMk id="5" creationId="{B340843E-5BCE-43B0-804E-F28780EF64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5.119" v="303" actId="478"/>
        <pc:sldMkLst>
          <pc:docMk/>
          <pc:sldMk cId="1029215833" sldId="7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3" creationId="{40309900-2D98-4D5B-AF51-86588C4F0A7D}"/>
          </ac:spMkLst>
        </pc:spChg>
        <pc:spChg chg="add del mod ord">
          <ac:chgData name="Cristian Chilipirea" userId="34ab170da5908fc4" providerId="LiveId" clId="{2521351A-FE09-4D61-9EB1-911161C61F51}" dt="2021-10-18T19:03:55.119" v="303" actId="478"/>
          <ac:spMkLst>
            <pc:docMk/>
            <pc:sldMk cId="1029215833" sldId="705"/>
            <ac:spMk id="5" creationId="{6200EB75-9C01-4FCA-A622-6762202969F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52648713" sldId="7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6236563" sldId="706"/>
        </pc:sldMkLst>
      </pc:sldChg>
      <pc:sldChg chg="addSp delSp modSp add mod modClrScheme chgLayout">
        <pc:chgData name="Cristian Chilipirea" userId="34ab170da5908fc4" providerId="LiveId" clId="{2521351A-FE09-4D61-9EB1-911161C61F51}" dt="2021-10-18T19:03:46.989" v="301" actId="113"/>
        <pc:sldMkLst>
          <pc:docMk/>
          <pc:sldMk cId="3075427435" sldId="7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6" creationId="{961C72A2-66E3-48BD-969C-70616C483AE4}"/>
          </ac:spMkLst>
        </pc:spChg>
        <pc:spChg chg="add del mod ord">
          <ac:chgData name="Cristian Chilipirea" userId="34ab170da5908fc4" providerId="LiveId" clId="{2521351A-FE09-4D61-9EB1-911161C61F51}" dt="2021-10-18T19:03:44.552" v="300" actId="478"/>
          <ac:spMkLst>
            <pc:docMk/>
            <pc:sldMk cId="3075427435" sldId="706"/>
            <ac:spMk id="7" creationId="{56680446-F2BF-4AED-974C-6DC33EEE4B95}"/>
          </ac:spMkLst>
        </pc:spChg>
        <pc:spChg chg="mod">
          <ac:chgData name="Cristian Chilipirea" userId="34ab170da5908fc4" providerId="LiveId" clId="{2521351A-FE09-4D61-9EB1-911161C61F51}" dt="2021-10-18T19:03:46.989" v="301" actId="113"/>
          <ac:spMkLst>
            <pc:docMk/>
            <pc:sldMk cId="3075427435" sldId="706"/>
            <ac:spMk id="8" creationId="{DC3C2A1E-DD82-40AF-9E19-024E0C10573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938779333" sldId="707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2" creationId="{5ABC6C8B-1FAC-47AD-8484-EADADF2A42B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3" creationId="{ACD9FE4C-1321-445A-97A9-EB4CB22597B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5" creationId="{2265FBC4-030B-46D8-A616-F8E48DCCF49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6" creationId="{DA5D30BC-A084-4C15-B169-767545A9E77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6619700" sldId="707"/>
        </pc:sldMkLst>
      </pc:sldChg>
      <pc:sldChg chg="del">
        <pc:chgData name="Cristian Chilipirea" userId="34ab170da5908fc4" providerId="LiveId" clId="{2521351A-FE09-4D61-9EB1-911161C61F51}" dt="2021-10-18T18:52:49.447" v="34" actId="47"/>
        <pc:sldMkLst>
          <pc:docMk/>
          <pc:sldMk cId="1955360437" sldId="708"/>
        </pc:sldMkLst>
      </pc:sldChg>
      <pc:sldChg chg="modSp add mod modClrScheme chgLayout">
        <pc:chgData name="Cristian Chilipirea" userId="34ab170da5908fc4" providerId="LiveId" clId="{2521351A-FE09-4D61-9EB1-911161C61F51}" dt="2021-10-18T18:55:11.448" v="54" actId="14100"/>
        <pc:sldMkLst>
          <pc:docMk/>
          <pc:sldMk cId="2571498925" sldId="7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2" creationId="{AD84C20D-19D6-4933-8398-486761C300E0}"/>
          </ac:spMkLst>
        </pc:spChg>
        <pc:spChg chg="mod ord">
          <ac:chgData name="Cristian Chilipirea" userId="34ab170da5908fc4" providerId="LiveId" clId="{2521351A-FE09-4D61-9EB1-911161C61F51}" dt="2021-10-18T18:55:11.448" v="54" actId="14100"/>
          <ac:spMkLst>
            <pc:docMk/>
            <pc:sldMk cId="2571498925" sldId="708"/>
            <ac:spMk id="3" creationId="{063955FE-EA23-4AD3-8E96-22A8EF89C4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5" creationId="{6A9A17FB-F8D4-4099-9508-30289865C176}"/>
          </ac:spMkLst>
        </pc:spChg>
      </pc:sldChg>
      <pc:sldChg chg="new">
        <pc:chgData name="Cristian Chilipirea" userId="34ab170da5908fc4" providerId="LiveId" clId="{2521351A-FE09-4D61-9EB1-911161C61F51}" dt="2021-10-18T18:52:48.085" v="33" actId="680"/>
        <pc:sldMkLst>
          <pc:docMk/>
          <pc:sldMk cId="259887779" sldId="709"/>
        </pc:sldMkLst>
      </pc:sldChg>
      <pc:sldChg chg="addSp delSp modSp add mod modClrScheme chgLayout">
        <pc:chgData name="Cristian Chilipirea" userId="34ab170da5908fc4" providerId="LiveId" clId="{2521351A-FE09-4D61-9EB1-911161C61F51}" dt="2021-10-18T18:55:15.336" v="55" actId="478"/>
        <pc:sldMkLst>
          <pc:docMk/>
          <pc:sldMk cId="837489985" sldId="7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3" creationId="{891D826F-B2FF-4EBD-829E-98EF521CA01A}"/>
          </ac:spMkLst>
        </pc:spChg>
        <pc:spChg chg="add del mod ord">
          <ac:chgData name="Cristian Chilipirea" userId="34ab170da5908fc4" providerId="LiveId" clId="{2521351A-FE09-4D61-9EB1-911161C61F51}" dt="2021-10-18T18:55:15.336" v="55" actId="478"/>
          <ac:spMkLst>
            <pc:docMk/>
            <pc:sldMk cId="837489985" sldId="710"/>
            <ac:spMk id="8" creationId="{65244E39-E969-496A-B1FC-65BE559A180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46.078" v="60" actId="207"/>
        <pc:sldMkLst>
          <pc:docMk/>
          <pc:sldMk cId="1463741018" sldId="7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2" creationId="{1F1EF763-422B-4932-B826-5564DC3132EF}"/>
          </ac:spMkLst>
        </pc:spChg>
        <pc:spChg chg="mod">
          <ac:chgData name="Cristian Chilipirea" userId="34ab170da5908fc4" providerId="LiveId" clId="{2521351A-FE09-4D61-9EB1-911161C61F51}" dt="2021-10-18T18:55:37.380" v="57" actId="207"/>
          <ac:spMkLst>
            <pc:docMk/>
            <pc:sldMk cId="1463741018" sldId="711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5:40.349" v="58" actId="207"/>
          <ac:spMkLst>
            <pc:docMk/>
            <pc:sldMk cId="1463741018" sldId="711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5:46.078" v="60" actId="207"/>
          <ac:spMkLst>
            <pc:docMk/>
            <pc:sldMk cId="1463741018" sldId="711"/>
            <ac:spMk id="7" creationId="{70F29DC2-E827-4CD2-B918-413BD3F219F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8" creationId="{403ACE99-D4A1-4B1F-980D-24EDC1FEF872}"/>
          </ac:spMkLst>
        </pc:spChg>
        <pc:spChg chg="add del mod ord">
          <ac:chgData name="Cristian Chilipirea" userId="34ab170da5908fc4" providerId="LiveId" clId="{2521351A-FE09-4D61-9EB1-911161C61F51}" dt="2021-10-18T18:55:23.340" v="56" actId="478"/>
          <ac:spMkLst>
            <pc:docMk/>
            <pc:sldMk cId="1463741018" sldId="711"/>
            <ac:spMk id="9" creationId="{99A34C73-BCF4-4C4A-B83C-3636746FE6C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5.959" v="73" actId="207"/>
        <pc:sldMkLst>
          <pc:docMk/>
          <pc:sldMk cId="2980357930" sldId="7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3" creationId="{BC1C07C5-1454-46D1-9F82-5D5AFD425097}"/>
          </ac:spMkLst>
        </pc:spChg>
        <pc:spChg chg="mod">
          <ac:chgData name="Cristian Chilipirea" userId="34ab170da5908fc4" providerId="LiveId" clId="{2521351A-FE09-4D61-9EB1-911161C61F51}" dt="2021-10-18T18:56:33.715" v="69" actId="207"/>
          <ac:spMkLst>
            <pc:docMk/>
            <pc:sldMk cId="2980357930" sldId="712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39.199" v="71" actId="207"/>
          <ac:spMkLst>
            <pc:docMk/>
            <pc:sldMk cId="2980357930" sldId="712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45.959" v="73" actId="207"/>
          <ac:spMkLst>
            <pc:docMk/>
            <pc:sldMk cId="2980357930" sldId="712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6:29.465" v="68" actId="478"/>
          <ac:spMkLst>
            <pc:docMk/>
            <pc:sldMk cId="2980357930" sldId="712"/>
            <ac:spMk id="9" creationId="{B02D2C81-03DB-4297-8505-CC2BEA30269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8.932" v="74" actId="478"/>
        <pc:sldMkLst>
          <pc:docMk/>
          <pc:sldMk cId="3088939591" sldId="7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5" creationId="{DC412722-2519-4338-B59E-102B82507D64}"/>
          </ac:spMkLst>
        </pc:spChg>
        <pc:spChg chg="add del mod ord">
          <ac:chgData name="Cristian Chilipirea" userId="34ab170da5908fc4" providerId="LiveId" clId="{2521351A-FE09-4D61-9EB1-911161C61F51}" dt="2021-10-18T18:56:48.932" v="74" actId="478"/>
          <ac:spMkLst>
            <pc:docMk/>
            <pc:sldMk cId="3088939591" sldId="713"/>
            <ac:spMk id="6" creationId="{27797311-3A07-476A-8632-33F6248628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24.351" v="67" actId="478"/>
        <pc:sldMkLst>
          <pc:docMk/>
          <pc:sldMk cId="1035817555" sldId="7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2" creationId="{45EEE4CF-F5A2-4047-9592-D9B9F3A142D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3" creationId="{AD9426F2-966E-4D05-85B6-3ABE9EA64943}"/>
          </ac:spMkLst>
        </pc:spChg>
        <pc:spChg chg="add del mod ord">
          <ac:chgData name="Cristian Chilipirea" userId="34ab170da5908fc4" providerId="LiveId" clId="{2521351A-FE09-4D61-9EB1-911161C61F51}" dt="2021-10-18T18:56:24.351" v="67" actId="478"/>
          <ac:spMkLst>
            <pc:docMk/>
            <pc:sldMk cId="1035817555" sldId="715"/>
            <ac:spMk id="5" creationId="{2EC69B7F-9065-4BC8-945E-7D3EA1A2B2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50.672" v="61" actId="478"/>
        <pc:sldMkLst>
          <pc:docMk/>
          <pc:sldMk cId="3105435851" sldId="71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2" creationId="{AD0B4DB7-C15D-4757-B9A5-E3A07D88ED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3" creationId="{5254F3AF-B49A-4583-A215-8E2FF11347E0}"/>
          </ac:spMkLst>
        </pc:spChg>
        <pc:spChg chg="add del mod ord">
          <ac:chgData name="Cristian Chilipirea" userId="34ab170da5908fc4" providerId="LiveId" clId="{2521351A-FE09-4D61-9EB1-911161C61F51}" dt="2021-10-18T18:55:50.672" v="61" actId="478"/>
          <ac:spMkLst>
            <pc:docMk/>
            <pc:sldMk cId="3105435851" sldId="716"/>
            <ac:spMk id="10" creationId="{86E5B1DC-1272-4124-A5EC-DBAAF41BD9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10.257" v="66" actId="207"/>
        <pc:sldMkLst>
          <pc:docMk/>
          <pc:sldMk cId="910221901" sldId="71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3" creationId="{FDA4AB29-E5D5-45E1-BC89-2FA017C33B0D}"/>
          </ac:spMkLst>
        </pc:spChg>
        <pc:spChg chg="mod">
          <ac:chgData name="Cristian Chilipirea" userId="34ab170da5908fc4" providerId="LiveId" clId="{2521351A-FE09-4D61-9EB1-911161C61F51}" dt="2021-10-18T18:56:03.092" v="64" actId="207"/>
          <ac:spMkLst>
            <pc:docMk/>
            <pc:sldMk cId="910221901" sldId="717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06.773" v="65" actId="207"/>
          <ac:spMkLst>
            <pc:docMk/>
            <pc:sldMk cId="910221901" sldId="717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10.257" v="66" actId="207"/>
          <ac:spMkLst>
            <pc:docMk/>
            <pc:sldMk cId="910221901" sldId="717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5:57.511" v="62" actId="478"/>
          <ac:spMkLst>
            <pc:docMk/>
            <pc:sldMk cId="910221901" sldId="717"/>
            <ac:spMk id="9" creationId="{9E8B21BA-51EF-43D9-92BC-4AE53E9E056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0.959" v="302" actId="478"/>
        <pc:sldMkLst>
          <pc:docMk/>
          <pc:sldMk cId="2211695586" sldId="71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3" creationId="{B6B3A916-8E64-4267-9ADE-D9276FC64D62}"/>
          </ac:spMkLst>
        </pc:spChg>
        <pc:spChg chg="add del mod ord">
          <ac:chgData name="Cristian Chilipirea" userId="34ab170da5908fc4" providerId="LiveId" clId="{2521351A-FE09-4D61-9EB1-911161C61F51}" dt="2021-10-18T19:03:50.959" v="302" actId="478"/>
          <ac:spMkLst>
            <pc:docMk/>
            <pc:sldMk cId="2211695586" sldId="718"/>
            <ac:spMk id="5" creationId="{314AD693-1F77-41DF-A8B2-244881C3DEAB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04.708" v="76" actId="207"/>
        <pc:sldMkLst>
          <pc:docMk/>
          <pc:sldMk cId="3589931756" sldId="71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3" creationId="{F59B5EDD-B151-4173-B758-0480F2AB06B7}"/>
          </ac:spMkLst>
        </pc:spChg>
        <pc:spChg chg="add del mod ord">
          <ac:chgData name="Cristian Chilipirea" userId="34ab170da5908fc4" providerId="LiveId" clId="{2521351A-FE09-4D61-9EB1-911161C61F51}" dt="2021-10-18T18:56:54.548" v="75" actId="478"/>
          <ac:spMkLst>
            <pc:docMk/>
            <pc:sldMk cId="3589931756" sldId="719"/>
            <ac:spMk id="5" creationId="{F2DB4E28-2D8D-43F5-8049-18F96BDFD948}"/>
          </ac:spMkLst>
        </pc:spChg>
        <pc:spChg chg="mod">
          <ac:chgData name="Cristian Chilipirea" userId="34ab170da5908fc4" providerId="LiveId" clId="{2521351A-FE09-4D61-9EB1-911161C61F51}" dt="2021-10-18T18:57:04.708" v="76" actId="207"/>
          <ac:spMkLst>
            <pc:docMk/>
            <pc:sldMk cId="3589931756" sldId="719"/>
            <ac:spMk id="6" creationId="{D6BA12E6-28B1-48E7-8EF9-053EB53D583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13.009" v="78" actId="207"/>
        <pc:sldMkLst>
          <pc:docMk/>
          <pc:sldMk cId="3268343882" sldId="72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5" creationId="{8C6A7E6A-BF7A-4A42-B72B-DA8AEDED18AC}"/>
          </ac:spMkLst>
        </pc:spChg>
        <pc:spChg chg="mod">
          <ac:chgData name="Cristian Chilipirea" userId="34ab170da5908fc4" providerId="LiveId" clId="{2521351A-FE09-4D61-9EB1-911161C61F51}" dt="2021-10-18T18:57:13.009" v="78" actId="207"/>
          <ac:spMkLst>
            <pc:docMk/>
            <pc:sldMk cId="3268343882" sldId="720"/>
            <ac:spMk id="6" creationId="{D6BA12E6-28B1-48E7-8EF9-053EB53D5836}"/>
          </ac:spMkLst>
        </pc:spChg>
        <pc:spChg chg="add del mod ord">
          <ac:chgData name="Cristian Chilipirea" userId="34ab170da5908fc4" providerId="LiveId" clId="{2521351A-FE09-4D61-9EB1-911161C61F51}" dt="2021-10-18T18:57:08.308" v="77" actId="478"/>
          <ac:spMkLst>
            <pc:docMk/>
            <pc:sldMk cId="3268343882" sldId="720"/>
            <ac:spMk id="7" creationId="{C3F8A94C-FFCF-4F26-B135-CBDC67A032C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1.031" v="80" actId="207"/>
        <pc:sldMkLst>
          <pc:docMk/>
          <pc:sldMk cId="2013470227" sldId="72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2" creationId="{1D4BBFF2-02AB-4FC8-AD7F-584CB4F4687A}"/>
          </ac:spMkLst>
        </pc:spChg>
        <pc:spChg chg="mod">
          <ac:chgData name="Cristian Chilipirea" userId="34ab170da5908fc4" providerId="LiveId" clId="{2521351A-FE09-4D61-9EB1-911161C61F51}" dt="2021-10-18T18:57:21.031" v="80" actId="207"/>
          <ac:spMkLst>
            <pc:docMk/>
            <pc:sldMk cId="2013470227" sldId="721"/>
            <ac:spMk id="6" creationId="{D6BA12E6-28B1-48E7-8EF9-053EB53D583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7" creationId="{E1BF0D32-FE75-4748-86A8-B4888C023E73}"/>
          </ac:spMkLst>
        </pc:spChg>
        <pc:spChg chg="add del mod ord">
          <ac:chgData name="Cristian Chilipirea" userId="34ab170da5908fc4" providerId="LiveId" clId="{2521351A-FE09-4D61-9EB1-911161C61F51}" dt="2021-10-18T18:57:16.984" v="79" actId="478"/>
          <ac:spMkLst>
            <pc:docMk/>
            <pc:sldMk cId="2013470227" sldId="721"/>
            <ac:spMk id="8" creationId="{82C60B8E-39C0-4170-A002-7CF6F277517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8.992" v="82" actId="478"/>
        <pc:sldMkLst>
          <pc:docMk/>
          <pc:sldMk cId="1106984351" sldId="72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2" creationId="{9D82500F-7F21-4F12-BFB0-E4D03B103A7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3" creationId="{9450D30B-E30B-465D-B186-F8B33BD1F059}"/>
          </ac:spMkLst>
        </pc:spChg>
        <pc:spChg chg="mod">
          <ac:chgData name="Cristian Chilipirea" userId="34ab170da5908fc4" providerId="LiveId" clId="{2521351A-FE09-4D61-9EB1-911161C61F51}" dt="2021-10-18T18:57:27.583" v="81" actId="207"/>
          <ac:spMkLst>
            <pc:docMk/>
            <pc:sldMk cId="1106984351" sldId="722"/>
            <ac:spMk id="5" creationId="{8DFB6742-5D4F-4D3D-BC0B-2459F2516C06}"/>
          </ac:spMkLst>
        </pc:spChg>
        <pc:spChg chg="add del mod ord">
          <ac:chgData name="Cristian Chilipirea" userId="34ab170da5908fc4" providerId="LiveId" clId="{2521351A-FE09-4D61-9EB1-911161C61F51}" dt="2021-10-18T18:57:28.992" v="82" actId="478"/>
          <ac:spMkLst>
            <pc:docMk/>
            <pc:sldMk cId="1106984351" sldId="722"/>
            <ac:spMk id="6" creationId="{079981A8-1B39-4B8C-B359-93F193DCA9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7.095" v="313" actId="478"/>
        <pc:sldMkLst>
          <pc:docMk/>
          <pc:sldMk cId="2363504418" sldId="72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3" creationId="{83DAA1D7-52E1-4D5F-9061-391D1B5853D0}"/>
          </ac:spMkLst>
        </pc:spChg>
        <pc:spChg chg="add del mod ord">
          <ac:chgData name="Cristian Chilipirea" userId="34ab170da5908fc4" providerId="LiveId" clId="{2521351A-FE09-4D61-9EB1-911161C61F51}" dt="2021-10-18T19:04:57.095" v="313" actId="478"/>
          <ac:spMkLst>
            <pc:docMk/>
            <pc:sldMk cId="2363504418" sldId="723"/>
            <ac:spMk id="5" creationId="{C85980D0-A3E7-4544-8F78-B1817CA7232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57.973" v="86" actId="207"/>
        <pc:sldMkLst>
          <pc:docMk/>
          <pc:sldMk cId="2640072328" sldId="72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3" creationId="{D5CF8617-5113-49C8-9DA6-F9D779C5A59B}"/>
          </ac:spMkLst>
        </pc:spChg>
        <pc:spChg chg="add del mod ord">
          <ac:chgData name="Cristian Chilipirea" userId="34ab170da5908fc4" providerId="LiveId" clId="{2521351A-FE09-4D61-9EB1-911161C61F51}" dt="2021-10-18T18:57:47.303" v="84" actId="478"/>
          <ac:spMkLst>
            <pc:docMk/>
            <pc:sldMk cId="2640072328" sldId="724"/>
            <ac:spMk id="5" creationId="{ED8D5FD7-B695-4953-AE7B-835FB2B6B957}"/>
          </ac:spMkLst>
        </pc:spChg>
        <pc:spChg chg="mod">
          <ac:chgData name="Cristian Chilipirea" userId="34ab170da5908fc4" providerId="LiveId" clId="{2521351A-FE09-4D61-9EB1-911161C61F51}" dt="2021-10-18T18:57:57.973" v="86" actId="207"/>
          <ac:spMkLst>
            <pc:docMk/>
            <pc:sldMk cId="2640072328" sldId="724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7:53.682" v="85" actId="207"/>
          <ac:spMkLst>
            <pc:docMk/>
            <pc:sldMk cId="2640072328" sldId="724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34.980" v="92" actId="478"/>
        <pc:sldMkLst>
          <pc:docMk/>
          <pc:sldMk cId="453340248" sldId="72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3" creationId="{2109480E-CF1C-4BB3-B722-9F45FFB273BC}"/>
          </ac:spMkLst>
        </pc:spChg>
        <pc:spChg chg="add del mod ord">
          <ac:chgData name="Cristian Chilipirea" userId="34ab170da5908fc4" providerId="LiveId" clId="{2521351A-FE09-4D61-9EB1-911161C61F51}" dt="2021-10-18T18:58:34.980" v="92" actId="478"/>
          <ac:spMkLst>
            <pc:docMk/>
            <pc:sldMk cId="453340248" sldId="725"/>
            <ac:spMk id="5" creationId="{6C528063-5879-4AE5-8AFB-34017DF1C405}"/>
          </ac:spMkLst>
        </pc:spChg>
        <pc:spChg chg="mod">
          <ac:chgData name="Cristian Chilipirea" userId="34ab170da5908fc4" providerId="LiveId" clId="{2521351A-FE09-4D61-9EB1-911161C61F51}" dt="2021-10-18T18:58:27.798" v="90" actId="207"/>
          <ac:spMkLst>
            <pc:docMk/>
            <pc:sldMk cId="453340248" sldId="725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31.978" v="91" actId="207"/>
          <ac:spMkLst>
            <pc:docMk/>
            <pc:sldMk cId="453340248" sldId="725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45.775" v="95" actId="207"/>
        <pc:sldMkLst>
          <pc:docMk/>
          <pc:sldMk cId="1557432814" sldId="72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3" creationId="{38E6A3A3-6FC4-49CE-BC3B-3183C7FF5CCF}"/>
          </ac:spMkLst>
        </pc:spChg>
        <pc:spChg chg="add del mod ord">
          <ac:chgData name="Cristian Chilipirea" userId="34ab170da5908fc4" providerId="LiveId" clId="{2521351A-FE09-4D61-9EB1-911161C61F51}" dt="2021-10-18T18:58:39.567" v="93" actId="478"/>
          <ac:spMkLst>
            <pc:docMk/>
            <pc:sldMk cId="1557432814" sldId="726"/>
            <ac:spMk id="5" creationId="{5119E0EA-BA28-4B72-A68B-7F96038CA67D}"/>
          </ac:spMkLst>
        </pc:spChg>
        <pc:spChg chg="mod">
          <ac:chgData name="Cristian Chilipirea" userId="34ab170da5908fc4" providerId="LiveId" clId="{2521351A-FE09-4D61-9EB1-911161C61F51}" dt="2021-10-18T18:58:43.018" v="94" actId="207"/>
          <ac:spMkLst>
            <pc:docMk/>
            <pc:sldMk cId="1557432814" sldId="726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45.775" v="95" actId="207"/>
          <ac:spMkLst>
            <pc:docMk/>
            <pc:sldMk cId="1557432814" sldId="726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55.131" v="98" actId="478"/>
        <pc:sldMkLst>
          <pc:docMk/>
          <pc:sldMk cId="1066706687" sldId="72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3" creationId="{247A59CC-D9E3-4D6F-87AE-ED025DC14B9E}"/>
          </ac:spMkLst>
        </pc:spChg>
        <pc:spChg chg="add del mod ord">
          <ac:chgData name="Cristian Chilipirea" userId="34ab170da5908fc4" providerId="LiveId" clId="{2521351A-FE09-4D61-9EB1-911161C61F51}" dt="2021-10-18T18:58:55.131" v="98" actId="478"/>
          <ac:spMkLst>
            <pc:docMk/>
            <pc:sldMk cId="1066706687" sldId="727"/>
            <ac:spMk id="5" creationId="{4A38475F-34E6-4D02-9BD9-21CFBE186598}"/>
          </ac:spMkLst>
        </pc:spChg>
        <pc:spChg chg="mod">
          <ac:chgData name="Cristian Chilipirea" userId="34ab170da5908fc4" providerId="LiveId" clId="{2521351A-FE09-4D61-9EB1-911161C61F51}" dt="2021-10-18T18:58:50.643" v="96" actId="207"/>
          <ac:spMkLst>
            <pc:docMk/>
            <pc:sldMk cId="1066706687" sldId="727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53.192" v="97" actId="207"/>
          <ac:spMkLst>
            <pc:docMk/>
            <pc:sldMk cId="1066706687" sldId="727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07.489" v="101" actId="207"/>
        <pc:sldMkLst>
          <pc:docMk/>
          <pc:sldMk cId="2452988857" sldId="72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3" creationId="{298AF637-B183-40FC-90B1-1F155C1B3FCF}"/>
          </ac:spMkLst>
        </pc:spChg>
        <pc:spChg chg="add del mod ord">
          <ac:chgData name="Cristian Chilipirea" userId="34ab170da5908fc4" providerId="LiveId" clId="{2521351A-FE09-4D61-9EB1-911161C61F51}" dt="2021-10-18T18:59:00.183" v="99" actId="478"/>
          <ac:spMkLst>
            <pc:docMk/>
            <pc:sldMk cId="2452988857" sldId="728"/>
            <ac:spMk id="5" creationId="{CECDD146-6883-4F2A-A343-96D7A123D260}"/>
          </ac:spMkLst>
        </pc:spChg>
        <pc:spChg chg="mod">
          <ac:chgData name="Cristian Chilipirea" userId="34ab170da5908fc4" providerId="LiveId" clId="{2521351A-FE09-4D61-9EB1-911161C61F51}" dt="2021-10-18T18:59:04.441" v="100" actId="207"/>
          <ac:spMkLst>
            <pc:docMk/>
            <pc:sldMk cId="2452988857" sldId="728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07.489" v="101" actId="207"/>
          <ac:spMkLst>
            <pc:docMk/>
            <pc:sldMk cId="2452988857" sldId="728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16.953" v="104" actId="207"/>
        <pc:sldMkLst>
          <pc:docMk/>
          <pc:sldMk cId="3663051905" sldId="72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3" creationId="{AB50D4DB-15FD-4356-ABD2-4B6C02E8E530}"/>
          </ac:spMkLst>
        </pc:spChg>
        <pc:spChg chg="add del mod ord">
          <ac:chgData name="Cristian Chilipirea" userId="34ab170da5908fc4" providerId="LiveId" clId="{2521351A-FE09-4D61-9EB1-911161C61F51}" dt="2021-10-18T18:59:10.831" v="102" actId="478"/>
          <ac:spMkLst>
            <pc:docMk/>
            <pc:sldMk cId="3663051905" sldId="729"/>
            <ac:spMk id="5" creationId="{6F566D58-FEDC-480A-A736-12020C775305}"/>
          </ac:spMkLst>
        </pc:spChg>
        <pc:spChg chg="mod">
          <ac:chgData name="Cristian Chilipirea" userId="34ab170da5908fc4" providerId="LiveId" clId="{2521351A-FE09-4D61-9EB1-911161C61F51}" dt="2021-10-18T18:59:13.650" v="103" actId="207"/>
          <ac:spMkLst>
            <pc:docMk/>
            <pc:sldMk cId="3663051905" sldId="729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16.953" v="104" actId="207"/>
          <ac:spMkLst>
            <pc:docMk/>
            <pc:sldMk cId="3663051905" sldId="729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24.558" v="106" actId="207"/>
        <pc:sldMkLst>
          <pc:docMk/>
          <pc:sldMk cId="1308554023" sldId="73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3" creationId="{4E3C996C-DB30-44A3-9248-502B1D8AD61B}"/>
          </ac:spMkLst>
        </pc:spChg>
        <pc:spChg chg="add del mod ord">
          <ac:chgData name="Cristian Chilipirea" userId="34ab170da5908fc4" providerId="LiveId" clId="{2521351A-FE09-4D61-9EB1-911161C61F51}" dt="2021-10-18T18:59:21.137" v="105" actId="478"/>
          <ac:spMkLst>
            <pc:docMk/>
            <pc:sldMk cId="1308554023" sldId="730"/>
            <ac:spMk id="5" creationId="{BB82B46A-452B-4F5B-B870-6D42F7B8F91C}"/>
          </ac:spMkLst>
        </pc:spChg>
        <pc:spChg chg="mod">
          <ac:chgData name="Cristian Chilipirea" userId="34ab170da5908fc4" providerId="LiveId" clId="{2521351A-FE09-4D61-9EB1-911161C61F51}" dt="2021-10-18T18:59:24.558" v="106" actId="207"/>
          <ac:spMkLst>
            <pc:docMk/>
            <pc:sldMk cId="1308554023" sldId="730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33.233" v="109" actId="207"/>
        <pc:sldMkLst>
          <pc:docMk/>
          <pc:sldMk cId="157960695" sldId="73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3" creationId="{58E40A98-AA71-42BB-9598-20AF205FD5E0}"/>
          </ac:spMkLst>
        </pc:spChg>
        <pc:spChg chg="add del mod ord">
          <ac:chgData name="Cristian Chilipirea" userId="34ab170da5908fc4" providerId="LiveId" clId="{2521351A-FE09-4D61-9EB1-911161C61F51}" dt="2021-10-18T18:59:28.228" v="107" actId="478"/>
          <ac:spMkLst>
            <pc:docMk/>
            <pc:sldMk cId="157960695" sldId="731"/>
            <ac:spMk id="5" creationId="{A443A1A2-D383-4177-A19F-27B57838C9A9}"/>
          </ac:spMkLst>
        </pc:spChg>
        <pc:spChg chg="mod">
          <ac:chgData name="Cristian Chilipirea" userId="34ab170da5908fc4" providerId="LiveId" clId="{2521351A-FE09-4D61-9EB1-911161C61F51}" dt="2021-10-18T18:59:33.233" v="109" actId="207"/>
          <ac:spMkLst>
            <pc:docMk/>
            <pc:sldMk cId="157960695" sldId="731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0.808" v="108" actId="207"/>
          <ac:spMkLst>
            <pc:docMk/>
            <pc:sldMk cId="157960695" sldId="731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7.023" v="113" actId="478"/>
        <pc:sldMkLst>
          <pc:docMk/>
          <pc:sldMk cId="2066790774" sldId="73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3" creationId="{AC452C9A-87EE-4D91-B311-D02B5BB27744}"/>
          </ac:spMkLst>
        </pc:spChg>
        <pc:spChg chg="add del mod ord">
          <ac:chgData name="Cristian Chilipirea" userId="34ab170da5908fc4" providerId="LiveId" clId="{2521351A-FE09-4D61-9EB1-911161C61F51}" dt="2021-10-18T18:59:47.023" v="113" actId="478"/>
          <ac:spMkLst>
            <pc:docMk/>
            <pc:sldMk cId="2066790774" sldId="732"/>
            <ac:spMk id="5" creationId="{4FF371B4-7001-4B94-BCC0-7E6C611ED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1.875" v="112" actId="207"/>
        <pc:sldMkLst>
          <pc:docMk/>
          <pc:sldMk cId="994690714" sldId="73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3" creationId="{3F45AB3D-0A75-4AB8-8EAA-3F4EF21AAE8E}"/>
          </ac:spMkLst>
        </pc:spChg>
        <pc:spChg chg="add del mod ord">
          <ac:chgData name="Cristian Chilipirea" userId="34ab170da5908fc4" providerId="LiveId" clId="{2521351A-FE09-4D61-9EB1-911161C61F51}" dt="2021-10-18T18:59:36.019" v="110" actId="478"/>
          <ac:spMkLst>
            <pc:docMk/>
            <pc:sldMk cId="994690714" sldId="733"/>
            <ac:spMk id="5" creationId="{DF3D153F-E91D-4C13-B332-D94513F42F8A}"/>
          </ac:spMkLst>
        </pc:spChg>
        <pc:spChg chg="mod">
          <ac:chgData name="Cristian Chilipirea" userId="34ab170da5908fc4" providerId="LiveId" clId="{2521351A-FE09-4D61-9EB1-911161C61F51}" dt="2021-10-18T18:59:41.875" v="112" actId="207"/>
          <ac:spMkLst>
            <pc:docMk/>
            <pc:sldMk cId="994690714" sldId="733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8.848" v="111" actId="207"/>
          <ac:spMkLst>
            <pc:docMk/>
            <pc:sldMk cId="994690714" sldId="733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0.152" v="114" actId="478"/>
        <pc:sldMkLst>
          <pc:docMk/>
          <pc:sldMk cId="2783516798" sldId="73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3" creationId="{BD2618BF-5992-4DFF-ACB2-42BCD57EB4FD}"/>
          </ac:spMkLst>
        </pc:spChg>
        <pc:spChg chg="add del mod ord">
          <ac:chgData name="Cristian Chilipirea" userId="34ab170da5908fc4" providerId="LiveId" clId="{2521351A-FE09-4D61-9EB1-911161C61F51}" dt="2021-10-18T18:59:50.152" v="114" actId="478"/>
          <ac:spMkLst>
            <pc:docMk/>
            <pc:sldMk cId="2783516798" sldId="734"/>
            <ac:spMk id="5" creationId="{942513FE-748A-4674-9DE7-33B34683D26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2.775" v="115" actId="478"/>
        <pc:sldMkLst>
          <pc:docMk/>
          <pc:sldMk cId="3610497440" sldId="73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3" creationId="{A236FB53-99FE-447C-840B-360C4C998D28}"/>
          </ac:spMkLst>
        </pc:spChg>
        <pc:spChg chg="add del mod ord">
          <ac:chgData name="Cristian Chilipirea" userId="34ab170da5908fc4" providerId="LiveId" clId="{2521351A-FE09-4D61-9EB1-911161C61F51}" dt="2021-10-18T18:59:52.775" v="115" actId="478"/>
          <ac:spMkLst>
            <pc:docMk/>
            <pc:sldMk cId="3610497440" sldId="735"/>
            <ac:spMk id="5" creationId="{363619FD-F3E1-43E9-AD63-BA5241EC016A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4.760" v="116" actId="478"/>
        <pc:sldMkLst>
          <pc:docMk/>
          <pc:sldMk cId="4221255732" sldId="73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3" creationId="{B07F0584-614A-4AF9-9190-3C75EB0CF0F1}"/>
          </ac:spMkLst>
        </pc:spChg>
        <pc:spChg chg="add del mod ord">
          <ac:chgData name="Cristian Chilipirea" userId="34ab170da5908fc4" providerId="LiveId" clId="{2521351A-FE09-4D61-9EB1-911161C61F51}" dt="2021-10-18T18:59:54.760" v="116" actId="478"/>
          <ac:spMkLst>
            <pc:docMk/>
            <pc:sldMk cId="4221255732" sldId="736"/>
            <ac:spMk id="5" creationId="{6C8DABB6-2C55-476E-A549-FF3B7C9676B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8.608" v="117" actId="478"/>
        <pc:sldMkLst>
          <pc:docMk/>
          <pc:sldMk cId="2215458018" sldId="73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5" creationId="{5E4FA012-5D49-47F9-AD32-7E2040DC9F15}"/>
          </ac:spMkLst>
        </pc:spChg>
        <pc:spChg chg="add del mod ord">
          <ac:chgData name="Cristian Chilipirea" userId="34ab170da5908fc4" providerId="LiveId" clId="{2521351A-FE09-4D61-9EB1-911161C61F51}" dt="2021-10-18T18:59:58.608" v="117" actId="478"/>
          <ac:spMkLst>
            <pc:docMk/>
            <pc:sldMk cId="2215458018" sldId="737"/>
            <ac:spMk id="6" creationId="{1F990ECB-5656-4A56-8369-9B610A06088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1.023" v="118" actId="478"/>
        <pc:sldMkLst>
          <pc:docMk/>
          <pc:sldMk cId="547885942" sldId="73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5" creationId="{16D33C39-28DC-450D-AC63-610D463D40E2}"/>
          </ac:spMkLst>
        </pc:spChg>
        <pc:spChg chg="add del mod ord">
          <ac:chgData name="Cristian Chilipirea" userId="34ab170da5908fc4" providerId="LiveId" clId="{2521351A-FE09-4D61-9EB1-911161C61F51}" dt="2021-10-18T19:00:01.023" v="118" actId="478"/>
          <ac:spMkLst>
            <pc:docMk/>
            <pc:sldMk cId="547885942" sldId="738"/>
            <ac:spMk id="6" creationId="{66AEC4FF-819A-408E-82D2-5E9F9A9B43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38.075" v="126" actId="20577"/>
        <pc:sldMkLst>
          <pc:docMk/>
          <pc:sldMk cId="2890633179" sldId="73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3" creationId="{171BC115-B358-4C02-9C34-C8AB48A16A9D}"/>
          </ac:spMkLst>
        </pc:spChg>
        <pc:spChg chg="add del mod ord">
          <ac:chgData name="Cristian Chilipirea" userId="34ab170da5908fc4" providerId="LiveId" clId="{2521351A-FE09-4D61-9EB1-911161C61F51}" dt="2021-10-18T19:00:10.128" v="121" actId="478"/>
          <ac:spMkLst>
            <pc:docMk/>
            <pc:sldMk cId="2890633179" sldId="739"/>
            <ac:spMk id="5" creationId="{2F9B714F-AD4B-4C1D-B9C8-9EDF92BBE546}"/>
          </ac:spMkLst>
        </pc:spChg>
        <pc:graphicFrameChg chg="modGraphic">
          <ac:chgData name="Cristian Chilipirea" userId="34ab170da5908fc4" providerId="LiveId" clId="{2521351A-FE09-4D61-9EB1-911161C61F51}" dt="2021-10-18T19:00:38.075" v="126" actId="20577"/>
          <ac:graphicFrameMkLst>
            <pc:docMk/>
            <pc:sldMk cId="2890633179" sldId="73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44.561" v="128" actId="207"/>
        <pc:sldMkLst>
          <pc:docMk/>
          <pc:sldMk cId="1545623800" sldId="74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5" creationId="{E9DD4B80-79C7-480B-8835-3F260CA35E7E}"/>
          </ac:spMkLst>
        </pc:spChg>
        <pc:spChg chg="add del mod ord">
          <ac:chgData name="Cristian Chilipirea" userId="34ab170da5908fc4" providerId="LiveId" clId="{2521351A-FE09-4D61-9EB1-911161C61F51}" dt="2021-10-18T19:00:41.264" v="127" actId="478"/>
          <ac:spMkLst>
            <pc:docMk/>
            <pc:sldMk cId="1545623800" sldId="740"/>
            <ac:spMk id="6" creationId="{FCE4FCE3-91A7-492D-99A7-D9F0D75A0796}"/>
          </ac:spMkLst>
        </pc:spChg>
        <pc:graphicFrameChg chg="modGraphic">
          <ac:chgData name="Cristian Chilipirea" userId="34ab170da5908fc4" providerId="LiveId" clId="{2521351A-FE09-4D61-9EB1-911161C61F51}" dt="2021-10-18T19:00:44.561" v="128" actId="207"/>
          <ac:graphicFrameMkLst>
            <pc:docMk/>
            <pc:sldMk cId="1545623800" sldId="74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1.534" v="130" actId="207"/>
        <pc:sldMkLst>
          <pc:docMk/>
          <pc:sldMk cId="651254511" sldId="74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3" creationId="{6B7E3A5E-50D1-43D1-BDC5-A56A5EA2FFA2}"/>
          </ac:spMkLst>
        </pc:spChg>
        <pc:spChg chg="add del mod ord">
          <ac:chgData name="Cristian Chilipirea" userId="34ab170da5908fc4" providerId="LiveId" clId="{2521351A-FE09-4D61-9EB1-911161C61F51}" dt="2021-10-18T19:00:48.491" v="129" actId="478"/>
          <ac:spMkLst>
            <pc:docMk/>
            <pc:sldMk cId="651254511" sldId="741"/>
            <ac:spMk id="5" creationId="{754B4E15-6E29-4C6C-8335-9DAF36D6DD15}"/>
          </ac:spMkLst>
        </pc:spChg>
        <pc:graphicFrameChg chg="modGraphic">
          <ac:chgData name="Cristian Chilipirea" userId="34ab170da5908fc4" providerId="LiveId" clId="{2521351A-FE09-4D61-9EB1-911161C61F51}" dt="2021-10-18T19:00:51.534" v="130" actId="207"/>
          <ac:graphicFrameMkLst>
            <pc:docMk/>
            <pc:sldMk cId="651254511" sldId="74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7.396" v="132" actId="478"/>
        <pc:sldMkLst>
          <pc:docMk/>
          <pc:sldMk cId="3255163538" sldId="74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3" creationId="{580D049D-F26D-4A07-97D3-7340C9092E51}"/>
          </ac:spMkLst>
        </pc:spChg>
        <pc:spChg chg="add del mod ord">
          <ac:chgData name="Cristian Chilipirea" userId="34ab170da5908fc4" providerId="LiveId" clId="{2521351A-FE09-4D61-9EB1-911161C61F51}" dt="2021-10-18T19:00:57.396" v="132" actId="478"/>
          <ac:spMkLst>
            <pc:docMk/>
            <pc:sldMk cId="3255163538" sldId="742"/>
            <ac:spMk id="5" creationId="{DDBA391A-52D5-42EA-88BE-E218B08BE15B}"/>
          </ac:spMkLst>
        </pc:spChg>
        <pc:graphicFrameChg chg="modGraphic">
          <ac:chgData name="Cristian Chilipirea" userId="34ab170da5908fc4" providerId="LiveId" clId="{2521351A-FE09-4D61-9EB1-911161C61F51}" dt="2021-10-18T19:00:55.900" v="131" actId="207"/>
          <ac:graphicFrameMkLst>
            <pc:docMk/>
            <pc:sldMk cId="3255163538" sldId="74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03.786" v="134" actId="207"/>
        <pc:sldMkLst>
          <pc:docMk/>
          <pc:sldMk cId="797104986" sldId="74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3" creationId="{5FFBF948-293D-4EB1-8199-252F9E61D0FF}"/>
          </ac:spMkLst>
        </pc:spChg>
        <pc:spChg chg="add del mod ord">
          <ac:chgData name="Cristian Chilipirea" userId="34ab170da5908fc4" providerId="LiveId" clId="{2521351A-FE09-4D61-9EB1-911161C61F51}" dt="2021-10-18T19:01:00.492" v="133" actId="478"/>
          <ac:spMkLst>
            <pc:docMk/>
            <pc:sldMk cId="797104986" sldId="743"/>
            <ac:spMk id="5" creationId="{9493CE7E-135B-424F-9CA5-BBE88CBBF840}"/>
          </ac:spMkLst>
        </pc:spChg>
        <pc:graphicFrameChg chg="modGraphic">
          <ac:chgData name="Cristian Chilipirea" userId="34ab170da5908fc4" providerId="LiveId" clId="{2521351A-FE09-4D61-9EB1-911161C61F51}" dt="2021-10-18T19:01:03.786" v="134" actId="207"/>
          <ac:graphicFrameMkLst>
            <pc:docMk/>
            <pc:sldMk cId="797104986" sldId="74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19.772" v="136" actId="207"/>
        <pc:sldMkLst>
          <pc:docMk/>
          <pc:sldMk cId="3728413670" sldId="74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5" creationId="{1914E880-34A0-424D-80E3-2DAD685ADFD3}"/>
          </ac:spMkLst>
        </pc:spChg>
        <pc:spChg chg="add del mod ord">
          <ac:chgData name="Cristian Chilipirea" userId="34ab170da5908fc4" providerId="LiveId" clId="{2521351A-FE09-4D61-9EB1-911161C61F51}" dt="2021-10-18T19:01:16.716" v="135" actId="478"/>
          <ac:spMkLst>
            <pc:docMk/>
            <pc:sldMk cId="3728413670" sldId="744"/>
            <ac:spMk id="6" creationId="{81F35A27-8C12-4436-9291-B144EFC5F7F2}"/>
          </ac:spMkLst>
        </pc:spChg>
        <pc:graphicFrameChg chg="modGraphic">
          <ac:chgData name="Cristian Chilipirea" userId="34ab170da5908fc4" providerId="LiveId" clId="{2521351A-FE09-4D61-9EB1-911161C61F51}" dt="2021-10-18T19:01:19.772" v="136" actId="207"/>
          <ac:graphicFrameMkLst>
            <pc:docMk/>
            <pc:sldMk cId="3728413670" sldId="74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27.496" v="138" actId="478"/>
        <pc:sldMkLst>
          <pc:docMk/>
          <pc:sldMk cId="2870921782" sldId="74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5" creationId="{AD94098C-7E7E-4092-9867-E89DE991B44D}"/>
          </ac:spMkLst>
        </pc:spChg>
        <pc:spChg chg="add del mod ord">
          <ac:chgData name="Cristian Chilipirea" userId="34ab170da5908fc4" providerId="LiveId" clId="{2521351A-FE09-4D61-9EB1-911161C61F51}" dt="2021-10-18T19:01:27.496" v="138" actId="478"/>
          <ac:spMkLst>
            <pc:docMk/>
            <pc:sldMk cId="2870921782" sldId="745"/>
            <ac:spMk id="6" creationId="{FB3FD80E-F796-4411-9B6B-6F88696C31BD}"/>
          </ac:spMkLst>
        </pc:spChg>
        <pc:graphicFrameChg chg="modGraphic">
          <ac:chgData name="Cristian Chilipirea" userId="34ab170da5908fc4" providerId="LiveId" clId="{2521351A-FE09-4D61-9EB1-911161C61F51}" dt="2021-10-18T19:01:25.922" v="137" actId="207"/>
          <ac:graphicFrameMkLst>
            <pc:docMk/>
            <pc:sldMk cId="2870921782" sldId="745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07.767" v="280" actId="478"/>
        <pc:sldMkLst>
          <pc:docMk/>
          <pc:sldMk cId="3014751670" sldId="74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5" creationId="{1E70D15B-F660-4D33-AD74-0800591D2874}"/>
          </ac:spMkLst>
        </pc:spChg>
        <pc:spChg chg="add del mod ord">
          <ac:chgData name="Cristian Chilipirea" userId="34ab170da5908fc4" providerId="LiveId" clId="{2521351A-FE09-4D61-9EB1-911161C61F51}" dt="2021-10-18T19:02:07.767" v="280" actId="478"/>
          <ac:spMkLst>
            <pc:docMk/>
            <pc:sldMk cId="3014751670" sldId="746"/>
            <ac:spMk id="6" creationId="{47E125F0-4434-4E31-BB94-9C2A71ADB884}"/>
          </ac:spMkLst>
        </pc:spChg>
        <pc:graphicFrameChg chg="modGraphic">
          <ac:chgData name="Cristian Chilipirea" userId="34ab170da5908fc4" providerId="LiveId" clId="{2521351A-FE09-4D61-9EB1-911161C61F51}" dt="2021-10-18T19:02:05.501" v="279" actId="207"/>
          <ac:graphicFrameMkLst>
            <pc:docMk/>
            <pc:sldMk cId="3014751670" sldId="746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25.639" v="282" actId="478"/>
        <pc:sldMkLst>
          <pc:docMk/>
          <pc:sldMk cId="3106187097" sldId="74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5" creationId="{EF0B618A-BBCD-44D4-A5E5-F974C802DAB6}"/>
          </ac:spMkLst>
        </pc:spChg>
        <pc:spChg chg="add del mod ord">
          <ac:chgData name="Cristian Chilipirea" userId="34ab170da5908fc4" providerId="LiveId" clId="{2521351A-FE09-4D61-9EB1-911161C61F51}" dt="2021-10-18T19:02:25.639" v="282" actId="478"/>
          <ac:spMkLst>
            <pc:docMk/>
            <pc:sldMk cId="3106187097" sldId="747"/>
            <ac:spMk id="6" creationId="{F4E4175D-8BE9-4275-A3D6-A2245B81C7EF}"/>
          </ac:spMkLst>
        </pc:spChg>
        <pc:graphicFrameChg chg="modGraphic">
          <ac:chgData name="Cristian Chilipirea" userId="34ab170da5908fc4" providerId="LiveId" clId="{2521351A-FE09-4D61-9EB1-911161C61F51}" dt="2021-10-18T19:02:24.022" v="281" actId="207"/>
          <ac:graphicFrameMkLst>
            <pc:docMk/>
            <pc:sldMk cId="3106187097" sldId="747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30.958" v="284" actId="207"/>
        <pc:sldMkLst>
          <pc:docMk/>
          <pc:sldMk cId="618221781" sldId="74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5" creationId="{6C1996FA-5B43-4112-92BA-D438D56C1066}"/>
          </ac:spMkLst>
        </pc:spChg>
        <pc:spChg chg="add del mod ord">
          <ac:chgData name="Cristian Chilipirea" userId="34ab170da5908fc4" providerId="LiveId" clId="{2521351A-FE09-4D61-9EB1-911161C61F51}" dt="2021-10-18T19:02:28.495" v="283" actId="478"/>
          <ac:spMkLst>
            <pc:docMk/>
            <pc:sldMk cId="618221781" sldId="748"/>
            <ac:spMk id="6" creationId="{F9BBF278-B90F-4353-B8C0-402751EC06BA}"/>
          </ac:spMkLst>
        </pc:spChg>
        <pc:graphicFrameChg chg="modGraphic">
          <ac:chgData name="Cristian Chilipirea" userId="34ab170da5908fc4" providerId="LiveId" clId="{2521351A-FE09-4D61-9EB1-911161C61F51}" dt="2021-10-18T19:02:30.958" v="284" actId="207"/>
          <ac:graphicFrameMkLst>
            <pc:docMk/>
            <pc:sldMk cId="618221781" sldId="748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6.351" v="288" actId="207"/>
        <pc:sldMkLst>
          <pc:docMk/>
          <pc:sldMk cId="3422695525" sldId="74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3" creationId="{5C10D675-8421-41A2-AFE1-9570603A3864}"/>
          </ac:spMkLst>
        </pc:spChg>
        <pc:spChg chg="add del mod ord">
          <ac:chgData name="Cristian Chilipirea" userId="34ab170da5908fc4" providerId="LiveId" clId="{2521351A-FE09-4D61-9EB1-911161C61F51}" dt="2021-10-18T19:02:34.388" v="285" actId="478"/>
          <ac:spMkLst>
            <pc:docMk/>
            <pc:sldMk cId="3422695525" sldId="749"/>
            <ac:spMk id="6" creationId="{0346F3B9-BA2F-4574-83DA-761BD82BADD0}"/>
          </ac:spMkLst>
        </pc:spChg>
        <pc:graphicFrameChg chg="modGraphic">
          <ac:chgData name="Cristian Chilipirea" userId="34ab170da5908fc4" providerId="LiveId" clId="{2521351A-FE09-4D61-9EB1-911161C61F51}" dt="2021-10-18T19:02:46.351" v="288" actId="207"/>
          <ac:graphicFrameMkLst>
            <pc:docMk/>
            <pc:sldMk cId="3422695525" sldId="74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3.028" v="287" actId="207"/>
        <pc:sldMkLst>
          <pc:docMk/>
          <pc:sldMk cId="1688779270" sldId="75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6" creationId="{4ADC4AF1-2D08-4E67-84D2-1BEADC46C9D2}"/>
          </ac:spMkLst>
        </pc:spChg>
        <pc:spChg chg="add del mod ord">
          <ac:chgData name="Cristian Chilipirea" userId="34ab170da5908fc4" providerId="LiveId" clId="{2521351A-FE09-4D61-9EB1-911161C61F51}" dt="2021-10-18T19:02:40.264" v="286" actId="478"/>
          <ac:spMkLst>
            <pc:docMk/>
            <pc:sldMk cId="1688779270" sldId="750"/>
            <ac:spMk id="8" creationId="{2EF202E7-2409-4EE4-B510-C6F7A0961A42}"/>
          </ac:spMkLst>
        </pc:spChg>
        <pc:graphicFrameChg chg="modGraphic">
          <ac:chgData name="Cristian Chilipirea" userId="34ab170da5908fc4" providerId="LiveId" clId="{2521351A-FE09-4D61-9EB1-911161C61F51}" dt="2021-10-18T19:02:43.028" v="287" actId="207"/>
          <ac:graphicFrameMkLst>
            <pc:docMk/>
            <pc:sldMk cId="1688779270" sldId="75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2.536" v="290" actId="478"/>
        <pc:sldMkLst>
          <pc:docMk/>
          <pc:sldMk cId="757940954" sldId="75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3" creationId="{0F127BAD-C1B9-44D6-A966-30CAC2DC74AA}"/>
          </ac:spMkLst>
        </pc:spChg>
        <pc:spChg chg="add del mod ord">
          <ac:chgData name="Cristian Chilipirea" userId="34ab170da5908fc4" providerId="LiveId" clId="{2521351A-FE09-4D61-9EB1-911161C61F51}" dt="2021-10-18T19:02:52.536" v="290" actId="478"/>
          <ac:spMkLst>
            <pc:docMk/>
            <pc:sldMk cId="757940954" sldId="751"/>
            <ac:spMk id="5" creationId="{CF5D1B05-D3CF-4D7B-83D3-B80323D7F122}"/>
          </ac:spMkLst>
        </pc:spChg>
        <pc:graphicFrameChg chg="modGraphic">
          <ac:chgData name="Cristian Chilipirea" userId="34ab170da5908fc4" providerId="LiveId" clId="{2521351A-FE09-4D61-9EB1-911161C61F51}" dt="2021-10-18T19:02:50.907" v="289" actId="207"/>
          <ac:graphicFrameMkLst>
            <pc:docMk/>
            <pc:sldMk cId="757940954" sldId="75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9.614" v="292" actId="207"/>
        <pc:sldMkLst>
          <pc:docMk/>
          <pc:sldMk cId="2785656324" sldId="75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3" creationId="{DB71C857-FF22-463F-9E4F-C8AF3FE92B59}"/>
          </ac:spMkLst>
        </pc:spChg>
        <pc:spChg chg="add del mod ord">
          <ac:chgData name="Cristian Chilipirea" userId="34ab170da5908fc4" providerId="LiveId" clId="{2521351A-FE09-4D61-9EB1-911161C61F51}" dt="2021-10-18T19:02:57.191" v="291" actId="478"/>
          <ac:spMkLst>
            <pc:docMk/>
            <pc:sldMk cId="2785656324" sldId="752"/>
            <ac:spMk id="5" creationId="{A5EBDFE8-37AA-4A27-B6C1-81C89C2F478E}"/>
          </ac:spMkLst>
        </pc:spChg>
        <pc:graphicFrameChg chg="modGraphic">
          <ac:chgData name="Cristian Chilipirea" userId="34ab170da5908fc4" providerId="LiveId" clId="{2521351A-FE09-4D61-9EB1-911161C61F51}" dt="2021-10-18T19:02:59.614" v="292" actId="207"/>
          <ac:graphicFrameMkLst>
            <pc:docMk/>
            <pc:sldMk cId="2785656324" sldId="75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05.887" v="294" actId="207"/>
        <pc:sldMkLst>
          <pc:docMk/>
          <pc:sldMk cId="917607937" sldId="75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3" creationId="{6268CF0D-A81F-4EFE-BFF1-26E51CEEBBB5}"/>
          </ac:spMkLst>
        </pc:spChg>
        <pc:spChg chg="add del mod ord">
          <ac:chgData name="Cristian Chilipirea" userId="34ab170da5908fc4" providerId="LiveId" clId="{2521351A-FE09-4D61-9EB1-911161C61F51}" dt="2021-10-18T19:03:03.368" v="293" actId="478"/>
          <ac:spMkLst>
            <pc:docMk/>
            <pc:sldMk cId="917607937" sldId="753"/>
            <ac:spMk id="5" creationId="{FE12B80D-907A-47A1-A1C3-190F4B2DA4C3}"/>
          </ac:spMkLst>
        </pc:spChg>
        <pc:graphicFrameChg chg="modGraphic">
          <ac:chgData name="Cristian Chilipirea" userId="34ab170da5908fc4" providerId="LiveId" clId="{2521351A-FE09-4D61-9EB1-911161C61F51}" dt="2021-10-18T19:03:05.887" v="294" actId="207"/>
          <ac:graphicFrameMkLst>
            <pc:docMk/>
            <pc:sldMk cId="917607937" sldId="75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11.455" v="296" actId="207"/>
        <pc:sldMkLst>
          <pc:docMk/>
          <pc:sldMk cId="3738410623" sldId="75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3" creationId="{A21EEE24-F7EF-4AE3-9CBB-FD6FBF2F26E0}"/>
          </ac:spMkLst>
        </pc:spChg>
        <pc:spChg chg="add del mod ord">
          <ac:chgData name="Cristian Chilipirea" userId="34ab170da5908fc4" providerId="LiveId" clId="{2521351A-FE09-4D61-9EB1-911161C61F51}" dt="2021-10-18T19:03:09.175" v="295" actId="478"/>
          <ac:spMkLst>
            <pc:docMk/>
            <pc:sldMk cId="3738410623" sldId="754"/>
            <ac:spMk id="5" creationId="{A17050C1-A218-4F5C-BB0E-566507171BFD}"/>
          </ac:spMkLst>
        </pc:spChg>
        <pc:graphicFrameChg chg="modGraphic">
          <ac:chgData name="Cristian Chilipirea" userId="34ab170da5908fc4" providerId="LiveId" clId="{2521351A-FE09-4D61-9EB1-911161C61F51}" dt="2021-10-18T19:03:11.455" v="296" actId="207"/>
          <ac:graphicFrameMkLst>
            <pc:docMk/>
            <pc:sldMk cId="3738410623" sldId="75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04.903" v="119" actId="478"/>
        <pc:sldMkLst>
          <pc:docMk/>
          <pc:sldMk cId="4271052596" sldId="75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5" creationId="{9BAC6C65-88F2-4F52-8804-D48DE05E21F8}"/>
          </ac:spMkLst>
        </pc:spChg>
        <pc:spChg chg="add del mod ord">
          <ac:chgData name="Cristian Chilipirea" userId="34ab170da5908fc4" providerId="LiveId" clId="{2521351A-FE09-4D61-9EB1-911161C61F51}" dt="2021-10-18T19:00:04.903" v="119" actId="478"/>
          <ac:spMkLst>
            <pc:docMk/>
            <pc:sldMk cId="4271052596" sldId="755"/>
            <ac:spMk id="6" creationId="{4E9A0659-4960-4575-853B-B8EF01B23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7.424" v="120" actId="478"/>
        <pc:sldMkLst>
          <pc:docMk/>
          <pc:sldMk cId="2949394042" sldId="75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5" creationId="{7F021F2E-6BD2-4634-8EAD-F4697F0B6DC9}"/>
          </ac:spMkLst>
        </pc:spChg>
        <pc:spChg chg="add del mod ord">
          <ac:chgData name="Cristian Chilipirea" userId="34ab170da5908fc4" providerId="LiveId" clId="{2521351A-FE09-4D61-9EB1-911161C61F51}" dt="2021-10-18T19:00:07.424" v="120" actId="478"/>
          <ac:spMkLst>
            <pc:docMk/>
            <pc:sldMk cId="2949394042" sldId="756"/>
            <ac:spMk id="6" creationId="{9B2898A1-AE1E-4248-81E4-89899F11029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30.274" v="299" actId="113"/>
        <pc:sldMkLst>
          <pc:docMk/>
          <pc:sldMk cId="980195552" sldId="75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3:30.274" v="299" actId="113"/>
          <ac:spMkLst>
            <pc:docMk/>
            <pc:sldMk cId="980195552" sldId="757"/>
            <ac:spMk id="6" creationId="{1871B1FF-03F7-4259-BC49-9D360683FE7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7" creationId="{FFA75EE9-D07F-4B8B-A981-682DB14984C6}"/>
          </ac:spMkLst>
        </pc:spChg>
        <pc:spChg chg="add del mod ord">
          <ac:chgData name="Cristian Chilipirea" userId="34ab170da5908fc4" providerId="LiveId" clId="{2521351A-FE09-4D61-9EB1-911161C61F51}" dt="2021-10-18T19:03:19.871" v="298" actId="478"/>
          <ac:spMkLst>
            <pc:docMk/>
            <pc:sldMk cId="980195552" sldId="757"/>
            <ac:spMk id="8" creationId="{2E335B63-3A6E-4A29-873D-6A01E105E7F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06.747" v="304" actId="478"/>
        <pc:sldMkLst>
          <pc:docMk/>
          <pc:sldMk cId="3108532545" sldId="75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3" creationId="{2831103E-B35D-463C-99EA-FDDE63EB6B6C}"/>
          </ac:spMkLst>
        </pc:spChg>
        <pc:spChg chg="add del mod ord">
          <ac:chgData name="Cristian Chilipirea" userId="34ab170da5908fc4" providerId="LiveId" clId="{2521351A-FE09-4D61-9EB1-911161C61F51}" dt="2021-10-18T19:04:06.747" v="304" actId="478"/>
          <ac:spMkLst>
            <pc:docMk/>
            <pc:sldMk cId="3108532545" sldId="758"/>
            <ac:spMk id="5" creationId="{7CBEDE4C-811F-46CE-BAEF-BA40FFE5B61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16.761" v="306" actId="113"/>
        <pc:sldMkLst>
          <pc:docMk/>
          <pc:sldMk cId="4279808228" sldId="75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16.761" v="306" actId="113"/>
          <ac:spMkLst>
            <pc:docMk/>
            <pc:sldMk cId="4279808228" sldId="759"/>
            <ac:spMk id="5" creationId="{CF42F7A6-6198-4206-9CE6-125AB67AF9B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6" creationId="{AFB62D78-DB2D-482F-A21C-27E8620A15E3}"/>
          </ac:spMkLst>
        </pc:spChg>
        <pc:spChg chg="add del mod ord">
          <ac:chgData name="Cristian Chilipirea" userId="34ab170da5908fc4" providerId="LiveId" clId="{2521351A-FE09-4D61-9EB1-911161C61F51}" dt="2021-10-18T19:04:14.832" v="305" actId="478"/>
          <ac:spMkLst>
            <pc:docMk/>
            <pc:sldMk cId="4279808228" sldId="759"/>
            <ac:spMk id="7" creationId="{25CDE588-FFEB-48EE-BBF9-0DB1DD9D608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25.277" v="308" actId="113"/>
        <pc:sldMkLst>
          <pc:docMk/>
          <pc:sldMk cId="3655083749" sldId="76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25.277" v="308" actId="113"/>
          <ac:spMkLst>
            <pc:docMk/>
            <pc:sldMk cId="3655083749" sldId="760"/>
            <ac:spMk id="5" creationId="{70C739EC-389A-49FC-A3DA-07B925A8B92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6" creationId="{90AE21FD-CE7C-43BA-BFCA-55FE856EEBE7}"/>
          </ac:spMkLst>
        </pc:spChg>
        <pc:spChg chg="add del mod ord">
          <ac:chgData name="Cristian Chilipirea" userId="34ab170da5908fc4" providerId="LiveId" clId="{2521351A-FE09-4D61-9EB1-911161C61F51}" dt="2021-10-18T19:04:22.052" v="307" actId="478"/>
          <ac:spMkLst>
            <pc:docMk/>
            <pc:sldMk cId="3655083749" sldId="760"/>
            <ac:spMk id="9" creationId="{18BE226C-CBCD-44AC-BA0A-50E8427DBAF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2.407" v="310" actId="207"/>
        <pc:sldMkLst>
          <pc:docMk/>
          <pc:sldMk cId="1897860043" sldId="76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2" creationId="{538DC172-ACC8-4245-AEAD-0CF8E9A5F2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3" creationId="{2930D420-D4C1-4496-A4D8-A3CADC948CD0}"/>
          </ac:spMkLst>
        </pc:spChg>
        <pc:spChg chg="add del mod ord">
          <ac:chgData name="Cristian Chilipirea" userId="34ab170da5908fc4" providerId="LiveId" clId="{2521351A-FE09-4D61-9EB1-911161C61F51}" dt="2021-10-18T19:04:29.700" v="309" actId="478"/>
          <ac:spMkLst>
            <pc:docMk/>
            <pc:sldMk cId="1897860043" sldId="761"/>
            <ac:spMk id="5" creationId="{C3788058-23F9-4B08-9718-7CDF09BE6D0B}"/>
          </ac:spMkLst>
        </pc:spChg>
        <pc:spChg chg="mod">
          <ac:chgData name="Cristian Chilipirea" userId="34ab170da5908fc4" providerId="LiveId" clId="{2521351A-FE09-4D61-9EB1-911161C61F51}" dt="2021-10-18T19:04:42.407" v="310" actId="207"/>
          <ac:spMkLst>
            <pc:docMk/>
            <pc:sldMk cId="1897860043" sldId="761"/>
            <ac:spMk id="6" creationId="{66676256-07EF-4831-90EC-69022E829A1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830984571" sldId="762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2" creationId="{E639A3D1-6AD3-4611-B5F0-3D4719A9DF08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3" creationId="{9BFFD454-9901-4164-ABAE-07C1B0A1236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5" creationId="{FC718D6A-D6C1-4E5E-81CB-A80958B828C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6" creationId="{4D893CD6-D46A-48D4-A8A5-78FAEA82692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7" creationId="{8EB5E998-2310-415C-910D-276795AEFDB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4217159666" sldId="763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2" creationId="{4A720022-E81A-45BE-AB1B-164FAABC5BEA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3" creationId="{255915D5-578F-411B-A817-18ACA1286C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5" creationId="{94158543-A3D9-4939-B09C-A9313907CCB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6" creationId="{2CE13E32-FA99-4A13-A543-3BF5115371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7" creationId="{514A782B-F0BE-47D4-B6C7-D7EF7C2FA1B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01.179" v="314" actId="478"/>
        <pc:sldMkLst>
          <pc:docMk/>
          <pc:sldMk cId="1888496286" sldId="76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5" creationId="{79EB437B-A61D-40F3-8FF0-6F22C995D311}"/>
          </ac:spMkLst>
        </pc:spChg>
        <pc:spChg chg="add del mod ord">
          <ac:chgData name="Cristian Chilipirea" userId="34ab170da5908fc4" providerId="LiveId" clId="{2521351A-FE09-4D61-9EB1-911161C61F51}" dt="2021-10-18T19:05:01.179" v="314" actId="478"/>
          <ac:spMkLst>
            <pc:docMk/>
            <pc:sldMk cId="1888496286" sldId="764"/>
            <ac:spMk id="6" creationId="{689993B9-8EF0-4233-BB8A-2C14CB4B86A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47084710" sldId="765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2" creationId="{63DD69FB-480C-4FF4-BE80-9FB6D96B41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3" creationId="{14D0275D-1F51-44A4-B668-1905923FD93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5" creationId="{5A89C4EA-E494-4348-A0C2-69AD54FC46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6" creationId="{582CF402-9922-479B-B1FE-8604006CE82C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7" creationId="{803AD958-1C3C-4087-B84D-E9ACDD77885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89914799" sldId="766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2" creationId="{17E98E20-1DDF-4E60-AE32-8A4710FC6F65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3" creationId="{66932BAB-CCE4-471C-A8F8-420E21D1E0D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5" creationId="{77B60464-AA08-4328-92F9-E59E25057561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6" creationId="{A248D38C-AE98-46CF-A7A5-F7EB4E64E3F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7" creationId="{CACD8895-B7A7-47FF-861E-688D765E2D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46.163" v="319" actId="478"/>
        <pc:sldMkLst>
          <pc:docMk/>
          <pc:sldMk cId="3438905523" sldId="7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2" creationId="{FD0EDECE-EE88-4D77-BAF0-FAE52D9ABD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3" creationId="{C471D18F-524C-46CF-8557-085F6ED87223}"/>
          </ac:spMkLst>
        </pc:spChg>
        <pc:spChg chg="add del mod ord">
          <ac:chgData name="Cristian Chilipirea" userId="34ab170da5908fc4" providerId="LiveId" clId="{2521351A-FE09-4D61-9EB1-911161C61F51}" dt="2021-10-18T19:05:46.163" v="319" actId="478"/>
          <ac:spMkLst>
            <pc:docMk/>
            <pc:sldMk cId="3438905523" sldId="767"/>
            <ac:spMk id="5" creationId="{0D84E843-8B57-4AC3-8DAC-76511590ED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03.323" v="324" actId="478"/>
        <pc:sldMkLst>
          <pc:docMk/>
          <pc:sldMk cId="3425719368" sldId="7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4" creationId="{A3E5FA72-A833-49BB-B715-75D4D0A1FE06}"/>
          </ac:spMkLst>
        </pc:spChg>
        <pc:spChg chg="add del mod ord">
          <ac:chgData name="Cristian Chilipirea" userId="34ab170da5908fc4" providerId="LiveId" clId="{2521351A-FE09-4D61-9EB1-911161C61F51}" dt="2021-10-18T19:06:03.323" v="324" actId="478"/>
          <ac:spMkLst>
            <pc:docMk/>
            <pc:sldMk cId="3425719368" sldId="768"/>
            <ac:spMk id="6" creationId="{AFFDCF33-BB0C-4A82-9D35-4FCCD2D6C2B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3401711476" sldId="7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2" creationId="{03329BBD-7506-4C9F-BB36-F35710A4EEC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3" creationId="{13BE9053-771A-4670-B656-DC773405A4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16" creationId="{8954AF71-BF83-4F62-BADE-ED20452D8613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112289544" sldId="770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2" creationId="{749053CF-382D-4815-9635-C00D67721716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3" creationId="{1D441833-4C88-4B57-B2B9-A0E97A998C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5" creationId="{3158C848-ABCF-4C78-B3F0-039B9FB7C1F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6" creationId="{77B6D248-3C30-4EFE-A3A0-6EB8C10BCD3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7" creationId="{B39A7B80-2A97-4A8F-AE6E-3870BFF130B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27.784" v="332" actId="478"/>
        <pc:sldMkLst>
          <pc:docMk/>
          <pc:sldMk cId="3692215519" sldId="7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6" creationId="{BF0E6B69-0817-43C1-BC88-79B5EABD297C}"/>
          </ac:spMkLst>
        </pc:spChg>
        <pc:spChg chg="add del mod ord">
          <ac:chgData name="Cristian Chilipirea" userId="34ab170da5908fc4" providerId="LiveId" clId="{2521351A-FE09-4D61-9EB1-911161C61F51}" dt="2021-10-18T19:06:27.784" v="332" actId="478"/>
          <ac:spMkLst>
            <pc:docMk/>
            <pc:sldMk cId="3692215519" sldId="771"/>
            <ac:spMk id="7" creationId="{9205356D-027F-4CD2-A97A-DDF9475FDFB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4.119" v="349" actId="478"/>
        <pc:sldMkLst>
          <pc:docMk/>
          <pc:sldMk cId="1871104779" sldId="7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2" creationId="{0AAEC2C1-8B73-45C9-89BD-9EFE12B609D8}"/>
          </ac:spMkLst>
        </pc:spChg>
        <pc:spChg chg="add del mod ord">
          <ac:chgData name="Cristian Chilipirea" userId="34ab170da5908fc4" providerId="LiveId" clId="{2521351A-FE09-4D61-9EB1-911161C61F51}" dt="2021-10-18T19:07:24.119" v="349" actId="478"/>
          <ac:spMkLst>
            <pc:docMk/>
            <pc:sldMk cId="1871104779" sldId="772"/>
            <ac:spMk id="3" creationId="{ABB8ADF8-7E8C-4498-B0E2-D6F8AAC6B48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7.655" v="350" actId="478"/>
        <pc:sldMkLst>
          <pc:docMk/>
          <pc:sldMk cId="3685215487" sldId="7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2" creationId="{1D1B0B3D-DE48-45E1-BAE6-5BDDE179C6C5}"/>
          </ac:spMkLst>
        </pc:spChg>
        <pc:spChg chg="add del mod ord">
          <ac:chgData name="Cristian Chilipirea" userId="34ab170da5908fc4" providerId="LiveId" clId="{2521351A-FE09-4D61-9EB1-911161C61F51}" dt="2021-10-18T19:07:27.655" v="350" actId="478"/>
          <ac:spMkLst>
            <pc:docMk/>
            <pc:sldMk cId="3685215487" sldId="773"/>
            <ac:spMk id="3" creationId="{BAA87823-6BEE-4D51-851C-5E164E2D2C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6.084" v="359" actId="478"/>
        <pc:sldMkLst>
          <pc:docMk/>
          <pc:sldMk cId="2488444649" sldId="7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2" creationId="{03A73F23-4727-4DD2-8317-39FF33B85A76}"/>
          </ac:spMkLst>
        </pc:spChg>
        <pc:spChg chg="add del mod ord">
          <ac:chgData name="Cristian Chilipirea" userId="34ab170da5908fc4" providerId="LiveId" clId="{2521351A-FE09-4D61-9EB1-911161C61F51}" dt="2021-10-18T19:07:56.084" v="359" actId="478"/>
          <ac:spMkLst>
            <pc:docMk/>
            <pc:sldMk cId="2488444649" sldId="774"/>
            <ac:spMk id="3" creationId="{3B10560A-0D53-45AD-B400-80DA5FC6441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13.587" v="327" actId="478"/>
        <pc:sldMkLst>
          <pc:docMk/>
          <pc:sldMk cId="3511807265" sldId="7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4" creationId="{5D87C98F-18D5-4F8A-9666-6872698E7056}"/>
          </ac:spMkLst>
        </pc:spChg>
        <pc:spChg chg="add del mod ord">
          <ac:chgData name="Cristian Chilipirea" userId="34ab170da5908fc4" providerId="LiveId" clId="{2521351A-FE09-4D61-9EB1-911161C61F51}" dt="2021-10-18T19:06:13.587" v="327" actId="478"/>
          <ac:spMkLst>
            <pc:docMk/>
            <pc:sldMk cId="3511807265" sldId="775"/>
            <ac:spMk id="7" creationId="{29FE4B87-795C-464C-B91D-8219BECC0FA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6.916" v="366" actId="478"/>
        <pc:sldMkLst>
          <pc:docMk/>
          <pc:sldMk cId="149078042" sldId="7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2" creationId="{22DB610D-5153-4BE1-A14A-036AAA16DD2F}"/>
          </ac:spMkLst>
        </pc:spChg>
        <pc:spChg chg="add del mod ord">
          <ac:chgData name="Cristian Chilipirea" userId="34ab170da5908fc4" providerId="LiveId" clId="{2521351A-FE09-4D61-9EB1-911161C61F51}" dt="2021-10-18T19:08:16.916" v="366" actId="478"/>
          <ac:spMkLst>
            <pc:docMk/>
            <pc:sldMk cId="149078042" sldId="776"/>
            <ac:spMk id="3" creationId="{A5B4C28A-CE42-4CC8-B925-6738EAD1F3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6.955" v="338" actId="478"/>
        <pc:sldMkLst>
          <pc:docMk/>
          <pc:sldMk cId="813608923" sldId="7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6" creationId="{A31564C3-E9BC-4ADD-88BE-5B8751002584}"/>
          </ac:spMkLst>
        </pc:spChg>
        <pc:spChg chg="add del mod ord">
          <ac:chgData name="Cristian Chilipirea" userId="34ab170da5908fc4" providerId="LiveId" clId="{2521351A-FE09-4D61-9EB1-911161C61F51}" dt="2021-10-18T19:06:46.955" v="338" actId="478"/>
          <ac:spMkLst>
            <pc:docMk/>
            <pc:sldMk cId="813608923" sldId="777"/>
            <ac:spMk id="7" creationId="{2B885999-C82F-46AA-B5C8-5A51777D0EB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9.671" v="367" actId="478"/>
        <pc:sldMkLst>
          <pc:docMk/>
          <pc:sldMk cId="1810419522" sldId="7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2" creationId="{D11775FC-74EF-41AE-8292-F80FB7399297}"/>
          </ac:spMkLst>
        </pc:spChg>
        <pc:spChg chg="add del mod ord">
          <ac:chgData name="Cristian Chilipirea" userId="34ab170da5908fc4" providerId="LiveId" clId="{2521351A-FE09-4D61-9EB1-911161C61F51}" dt="2021-10-18T19:08:19.671" v="367" actId="478"/>
          <ac:spMkLst>
            <pc:docMk/>
            <pc:sldMk cId="1810419522" sldId="778"/>
            <ac:spMk id="3" creationId="{911F5FB4-98F6-45CD-84B4-52D1685B4A5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4.212" v="365" actId="478"/>
        <pc:sldMkLst>
          <pc:docMk/>
          <pc:sldMk cId="365061819" sldId="7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2" creationId="{9BC8F078-9FA9-416B-B803-B4AAC5E820A5}"/>
          </ac:spMkLst>
        </pc:spChg>
        <pc:spChg chg="add del mod ord">
          <ac:chgData name="Cristian Chilipirea" userId="34ab170da5908fc4" providerId="LiveId" clId="{2521351A-FE09-4D61-9EB1-911161C61F51}" dt="2021-10-18T19:08:14.212" v="365" actId="478"/>
          <ac:spMkLst>
            <pc:docMk/>
            <pc:sldMk cId="365061819" sldId="779"/>
            <ac:spMk id="3" creationId="{20AC27A2-47C2-414F-8D82-DEF4879C320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8.379" v="360" actId="478"/>
        <pc:sldMkLst>
          <pc:docMk/>
          <pc:sldMk cId="4142148759" sldId="78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2" creationId="{EACEE87E-9064-4539-93A7-C470A38C6BF1}"/>
          </ac:spMkLst>
        </pc:spChg>
        <pc:spChg chg="add del mod ord">
          <ac:chgData name="Cristian Chilipirea" userId="34ab170da5908fc4" providerId="LiveId" clId="{2521351A-FE09-4D61-9EB1-911161C61F51}" dt="2021-10-18T19:07:58.379" v="360" actId="478"/>
          <ac:spMkLst>
            <pc:docMk/>
            <pc:sldMk cId="4142148759" sldId="780"/>
            <ac:spMk id="3" creationId="{BD9498C4-D571-41CF-8673-1C1ECEB2A54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1.099" v="361" actId="478"/>
        <pc:sldMkLst>
          <pc:docMk/>
          <pc:sldMk cId="520976957" sldId="78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2" creationId="{4446BAFF-62EA-4257-9059-E63BDF0DF812}"/>
          </ac:spMkLst>
        </pc:spChg>
        <pc:spChg chg="add del mod ord">
          <ac:chgData name="Cristian Chilipirea" userId="34ab170da5908fc4" providerId="LiveId" clId="{2521351A-FE09-4D61-9EB1-911161C61F51}" dt="2021-10-18T19:08:01.099" v="361" actId="478"/>
          <ac:spMkLst>
            <pc:docMk/>
            <pc:sldMk cId="520976957" sldId="781"/>
            <ac:spMk id="3" creationId="{B193BE7C-B473-4EF4-95FA-E37E571B59F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7.316" v="363" actId="478"/>
        <pc:sldMkLst>
          <pc:docMk/>
          <pc:sldMk cId="1239345265" sldId="78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2" creationId="{D9475AFB-8411-4CBE-A456-38629C229870}"/>
          </ac:spMkLst>
        </pc:spChg>
        <pc:spChg chg="add del mod ord">
          <ac:chgData name="Cristian Chilipirea" userId="34ab170da5908fc4" providerId="LiveId" clId="{2521351A-FE09-4D61-9EB1-911161C61F51}" dt="2021-10-18T19:08:07.316" v="363" actId="478"/>
          <ac:spMkLst>
            <pc:docMk/>
            <pc:sldMk cId="1239345265" sldId="782"/>
            <ac:spMk id="3" creationId="{95508CF3-E1DC-46A7-BBEA-A26C0308E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3.804" v="362" actId="478"/>
        <pc:sldMkLst>
          <pc:docMk/>
          <pc:sldMk cId="4027390148" sldId="78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2" creationId="{B8A650BB-BFE8-4325-9FB2-BA773284C05C}"/>
          </ac:spMkLst>
        </pc:spChg>
        <pc:spChg chg="add del mod ord">
          <ac:chgData name="Cristian Chilipirea" userId="34ab170da5908fc4" providerId="LiveId" clId="{2521351A-FE09-4D61-9EB1-911161C61F51}" dt="2021-10-18T19:08:03.804" v="362" actId="478"/>
          <ac:spMkLst>
            <pc:docMk/>
            <pc:sldMk cId="4027390148" sldId="783"/>
            <ac:spMk id="3" creationId="{753671C6-303C-48B9-AF80-00247139978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0.211" v="364" actId="478"/>
        <pc:sldMkLst>
          <pc:docMk/>
          <pc:sldMk cId="3927414747" sldId="78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2" creationId="{08EBFABA-E041-4507-A47C-4C5CE1BC5F78}"/>
          </ac:spMkLst>
        </pc:spChg>
        <pc:spChg chg="add del mod ord">
          <ac:chgData name="Cristian Chilipirea" userId="34ab170da5908fc4" providerId="LiveId" clId="{2521351A-FE09-4D61-9EB1-911161C61F51}" dt="2021-10-18T19:08:10.211" v="364" actId="478"/>
          <ac:spMkLst>
            <pc:docMk/>
            <pc:sldMk cId="3927414747" sldId="784"/>
            <ac:spMk id="3" creationId="{81155D30-4A9E-42B6-8CA2-226B5DB48DF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5.935" v="369" actId="478"/>
        <pc:sldMkLst>
          <pc:docMk/>
          <pc:sldMk cId="3316704494" sldId="78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2" creationId="{DC7B475C-8D31-42EB-B38A-E42C3A3098CE}"/>
          </ac:spMkLst>
        </pc:spChg>
        <pc:spChg chg="add del mod ord">
          <ac:chgData name="Cristian Chilipirea" userId="34ab170da5908fc4" providerId="LiveId" clId="{2521351A-FE09-4D61-9EB1-911161C61F51}" dt="2021-10-18T19:08:25.935" v="369" actId="478"/>
          <ac:spMkLst>
            <pc:docMk/>
            <pc:sldMk cId="3316704494" sldId="785"/>
            <ac:spMk id="3" creationId="{5425A657-81DE-464A-BE2B-A57832EFF0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2.304" v="368" actId="478"/>
        <pc:sldMkLst>
          <pc:docMk/>
          <pc:sldMk cId="287135735" sldId="78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2" creationId="{CEC4C071-FFEE-4892-AF43-36D7DF54B35D}"/>
          </ac:spMkLst>
        </pc:spChg>
        <pc:spChg chg="add del mod ord">
          <ac:chgData name="Cristian Chilipirea" userId="34ab170da5908fc4" providerId="LiveId" clId="{2521351A-FE09-4D61-9EB1-911161C61F51}" dt="2021-10-18T19:08:22.304" v="368" actId="478"/>
          <ac:spMkLst>
            <pc:docMk/>
            <pc:sldMk cId="287135735" sldId="786"/>
            <ac:spMk id="3" creationId="{E2E47104-0F01-4044-B24B-E971EA3FE3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8.143" v="370" actId="478"/>
        <pc:sldMkLst>
          <pc:docMk/>
          <pc:sldMk cId="3300206008" sldId="78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2" creationId="{B2495C1C-E32B-427D-ABC6-BF36DBF98EC2}"/>
          </ac:spMkLst>
        </pc:spChg>
        <pc:spChg chg="add del mod ord">
          <ac:chgData name="Cristian Chilipirea" userId="34ab170da5908fc4" providerId="LiveId" clId="{2521351A-FE09-4D61-9EB1-911161C61F51}" dt="2021-10-18T19:08:28.143" v="370" actId="478"/>
          <ac:spMkLst>
            <pc:docMk/>
            <pc:sldMk cId="3300206008" sldId="787"/>
            <ac:spMk id="3" creationId="{972C09B1-31D1-4407-AEE3-6F84F53BB24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0.032" v="371" actId="478"/>
        <pc:sldMkLst>
          <pc:docMk/>
          <pc:sldMk cId="1758273638" sldId="78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2" creationId="{A2D4B25B-0CF1-425C-AA0C-6285EDE92E3C}"/>
          </ac:spMkLst>
        </pc:spChg>
        <pc:spChg chg="add del mod ord">
          <ac:chgData name="Cristian Chilipirea" userId="34ab170da5908fc4" providerId="LiveId" clId="{2521351A-FE09-4D61-9EB1-911161C61F51}" dt="2021-10-18T19:08:30.032" v="371" actId="478"/>
          <ac:spMkLst>
            <pc:docMk/>
            <pc:sldMk cId="1758273638" sldId="788"/>
            <ac:spMk id="3" creationId="{241E71B9-D2F7-4877-A235-E87702BC13C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2.231" v="372" actId="478"/>
        <pc:sldMkLst>
          <pc:docMk/>
          <pc:sldMk cId="1451267672" sldId="78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2" creationId="{3024112A-2D9E-48FE-A4D2-56571A40853A}"/>
          </ac:spMkLst>
        </pc:spChg>
        <pc:spChg chg="add del mod ord">
          <ac:chgData name="Cristian Chilipirea" userId="34ab170da5908fc4" providerId="LiveId" clId="{2521351A-FE09-4D61-9EB1-911161C61F51}" dt="2021-10-18T19:08:32.231" v="372" actId="478"/>
          <ac:spMkLst>
            <pc:docMk/>
            <pc:sldMk cId="1451267672" sldId="789"/>
            <ac:spMk id="3" creationId="{FDAE5496-699A-4290-81EA-C5AB1B3C24A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4.920" v="373" actId="478"/>
        <pc:sldMkLst>
          <pc:docMk/>
          <pc:sldMk cId="945283713" sldId="79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2" creationId="{8BB70CE9-4375-4213-BBE4-8875549B90F4}"/>
          </ac:spMkLst>
        </pc:spChg>
        <pc:spChg chg="add del mod ord">
          <ac:chgData name="Cristian Chilipirea" userId="34ab170da5908fc4" providerId="LiveId" clId="{2521351A-FE09-4D61-9EB1-911161C61F51}" dt="2021-10-18T19:08:34.920" v="373" actId="478"/>
          <ac:spMkLst>
            <pc:docMk/>
            <pc:sldMk cId="945283713" sldId="790"/>
            <ac:spMk id="3" creationId="{1DAA0B37-CC3D-4A2F-9428-D8EE2330657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8.288" v="374" actId="478"/>
        <pc:sldMkLst>
          <pc:docMk/>
          <pc:sldMk cId="1335641931" sldId="79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3" creationId="{1A0306DB-8D41-4371-9D1B-DA6464AB22B2}"/>
          </ac:spMkLst>
        </pc:spChg>
        <pc:spChg chg="add del mod ord">
          <ac:chgData name="Cristian Chilipirea" userId="34ab170da5908fc4" providerId="LiveId" clId="{2521351A-FE09-4D61-9EB1-911161C61F51}" dt="2021-10-18T19:08:38.288" v="374" actId="478"/>
          <ac:spMkLst>
            <pc:docMk/>
            <pc:sldMk cId="1335641931" sldId="791"/>
            <ac:spMk id="4" creationId="{AA9CC7ED-D0FF-4377-9A84-7C95A296246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0.779" v="375" actId="478"/>
        <pc:sldMkLst>
          <pc:docMk/>
          <pc:sldMk cId="1477966058" sldId="79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3" creationId="{90D4DFE9-0B09-4523-8FB5-4BC59FBF38AA}"/>
          </ac:spMkLst>
        </pc:spChg>
        <pc:spChg chg="add del mod ord">
          <ac:chgData name="Cristian Chilipirea" userId="34ab170da5908fc4" providerId="LiveId" clId="{2521351A-FE09-4D61-9EB1-911161C61F51}" dt="2021-10-18T19:08:40.779" v="375" actId="478"/>
          <ac:spMkLst>
            <pc:docMk/>
            <pc:sldMk cId="1477966058" sldId="792"/>
            <ac:spMk id="4" creationId="{B116A074-39DB-4093-82CD-E96AB320E20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9.188" v="339" actId="478"/>
        <pc:sldMkLst>
          <pc:docMk/>
          <pc:sldMk cId="2392948924" sldId="79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4" creationId="{3C8D882A-0DD7-43FC-8B31-1AB3180E4B10}"/>
          </ac:spMkLst>
        </pc:spChg>
        <pc:spChg chg="add del mod ord">
          <ac:chgData name="Cristian Chilipirea" userId="34ab170da5908fc4" providerId="LiveId" clId="{2521351A-FE09-4D61-9EB1-911161C61F51}" dt="2021-10-18T19:06:49.188" v="339" actId="478"/>
          <ac:spMkLst>
            <pc:docMk/>
            <pc:sldMk cId="2392948924" sldId="793"/>
            <ac:spMk id="6" creationId="{DD7B0040-63AC-4737-A516-1182C6AF90F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1.411" v="340" actId="478"/>
        <pc:sldMkLst>
          <pc:docMk/>
          <pc:sldMk cId="3950493345" sldId="79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4" creationId="{223227DC-F503-40B4-968A-FE163F796BA4}"/>
          </ac:spMkLst>
        </pc:spChg>
        <pc:spChg chg="add del mod ord">
          <ac:chgData name="Cristian Chilipirea" userId="34ab170da5908fc4" providerId="LiveId" clId="{2521351A-FE09-4D61-9EB1-911161C61F51}" dt="2021-10-18T19:06:51.411" v="340" actId="478"/>
          <ac:spMkLst>
            <pc:docMk/>
            <pc:sldMk cId="3950493345" sldId="794"/>
            <ac:spMk id="7" creationId="{5158B9E8-EA29-4EB9-8B6C-1E6209230EA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0.475" v="343" actId="478"/>
        <pc:sldMkLst>
          <pc:docMk/>
          <pc:sldMk cId="1912155413" sldId="79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4" creationId="{E0F48BB5-D726-45F7-AEEB-841296639FB9}"/>
          </ac:spMkLst>
        </pc:spChg>
        <pc:spChg chg="add del mod ord">
          <ac:chgData name="Cristian Chilipirea" userId="34ab170da5908fc4" providerId="LiveId" clId="{2521351A-FE09-4D61-9EB1-911161C61F51}" dt="2021-10-18T19:07:00.475" v="343" actId="478"/>
          <ac:spMkLst>
            <pc:docMk/>
            <pc:sldMk cId="1912155413" sldId="795"/>
            <ac:spMk id="7" creationId="{4DDA248C-287E-488A-A9E5-088996CB5E9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7.619" v="342" actId="478"/>
        <pc:sldMkLst>
          <pc:docMk/>
          <pc:sldMk cId="1583606235" sldId="79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4" creationId="{93291E5C-E972-4E75-A5EB-483411EAC9D8}"/>
          </ac:spMkLst>
        </pc:spChg>
        <pc:spChg chg="add del mod ord">
          <ac:chgData name="Cristian Chilipirea" userId="34ab170da5908fc4" providerId="LiveId" clId="{2521351A-FE09-4D61-9EB1-911161C61F51}" dt="2021-10-18T19:06:57.619" v="342" actId="478"/>
          <ac:spMkLst>
            <pc:docMk/>
            <pc:sldMk cId="1583606235" sldId="796"/>
            <ac:spMk id="7" creationId="{1DCE9530-17E3-455D-8735-C927513A5D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3.699" v="341" actId="478"/>
        <pc:sldMkLst>
          <pc:docMk/>
          <pc:sldMk cId="4095710737" sldId="79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4" creationId="{6F7FB02B-22AB-4F48-80B0-E4BFE1D0C49A}"/>
          </ac:spMkLst>
        </pc:spChg>
        <pc:spChg chg="add del mod ord">
          <ac:chgData name="Cristian Chilipirea" userId="34ab170da5908fc4" providerId="LiveId" clId="{2521351A-FE09-4D61-9EB1-911161C61F51}" dt="2021-10-18T19:06:53.699" v="341" actId="478"/>
          <ac:spMkLst>
            <pc:docMk/>
            <pc:sldMk cId="4095710737" sldId="797"/>
            <ac:spMk id="7" creationId="{8AD04DE0-713E-4626-87F3-D4324D99A10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144938996" sldId="798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2" creationId="{C45A5FFC-9100-47F3-9663-4B59AED49B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3" creationId="{1F97A5AD-0D58-41C8-96D3-9D04060A996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5" creationId="{EA15586B-1A73-4985-9B83-C0155EB3F80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6" creationId="{0EF71954-3FEE-4A2F-9D35-B9B6DCC1D03D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7" creationId="{A7F29194-92DC-48B7-9619-0E6C06EA267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9.144" v="377" actId="478"/>
        <pc:sldMkLst>
          <pc:docMk/>
          <pc:sldMk cId="188160594" sldId="79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3" creationId="{E616060C-5336-4FEB-9E1A-C5E28CC715A9}"/>
          </ac:spMkLst>
        </pc:spChg>
        <pc:spChg chg="mod">
          <ac:chgData name="Cristian Chilipirea" userId="34ab170da5908fc4" providerId="LiveId" clId="{2521351A-FE09-4D61-9EB1-911161C61F51}" dt="2021-10-18T19:08:47.473" v="376" actId="207"/>
          <ac:spMkLst>
            <pc:docMk/>
            <pc:sldMk cId="188160594" sldId="799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8:49.144" v="377" actId="478"/>
          <ac:spMkLst>
            <pc:docMk/>
            <pc:sldMk cId="188160594" sldId="799"/>
            <ac:spMk id="6" creationId="{608CB8D6-2EA5-4816-9111-FDE0376AAEE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0.291" v="386" actId="478"/>
        <pc:sldMkLst>
          <pc:docMk/>
          <pc:sldMk cId="1632243305" sldId="80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3" creationId="{ED379FE3-2B5A-4503-AF59-C48A824C13AE}"/>
          </ac:spMkLst>
        </pc:spChg>
        <pc:spChg chg="mod">
          <ac:chgData name="Cristian Chilipirea" userId="34ab170da5908fc4" providerId="LiveId" clId="{2521351A-FE09-4D61-9EB1-911161C61F51}" dt="2021-10-18T19:09:18.985" v="385" actId="207"/>
          <ac:spMkLst>
            <pc:docMk/>
            <pc:sldMk cId="1632243305" sldId="800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0.291" v="386" actId="478"/>
          <ac:spMkLst>
            <pc:docMk/>
            <pc:sldMk cId="1632243305" sldId="800"/>
            <ac:spMk id="6" creationId="{6195D98A-A49E-40E3-B4F7-CA422724513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55.548" v="379" actId="478"/>
        <pc:sldMkLst>
          <pc:docMk/>
          <pc:sldMk cId="3496100377" sldId="80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8:54.028" v="378" actId="207"/>
          <ac:spMkLst>
            <pc:docMk/>
            <pc:sldMk cId="3496100377" sldId="801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6" creationId="{010D377C-AE48-45C2-AFD3-026C4BC1E2FC}"/>
          </ac:spMkLst>
        </pc:spChg>
        <pc:spChg chg="add del mod ord">
          <ac:chgData name="Cristian Chilipirea" userId="34ab170da5908fc4" providerId="LiveId" clId="{2521351A-FE09-4D61-9EB1-911161C61F51}" dt="2021-10-18T19:08:55.548" v="379" actId="478"/>
          <ac:spMkLst>
            <pc:docMk/>
            <pc:sldMk cId="3496100377" sldId="801"/>
            <ac:spMk id="7" creationId="{DEB97E30-B79E-446F-BA84-D0E4BD07CB57}"/>
          </ac:spMkLst>
        </pc:spChg>
      </pc:sldChg>
      <pc:sldChg chg="addSp delSp modSp add mod setBg modClrScheme chgLayout">
        <pc:chgData name="Cristian Chilipirea" userId="34ab170da5908fc4" providerId="LiveId" clId="{2521351A-FE09-4D61-9EB1-911161C61F51}" dt="2021-10-18T19:09:04.443" v="382" actId="207"/>
        <pc:sldMkLst>
          <pc:docMk/>
          <pc:sldMk cId="3588360404" sldId="8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04.443" v="382" actId="207"/>
          <ac:spMkLst>
            <pc:docMk/>
            <pc:sldMk cId="3588360404" sldId="802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7" creationId="{CEAB1B85-C6F1-4CF9-B50C-1300131EA6D4}"/>
          </ac:spMkLst>
        </pc:spChg>
        <pc:spChg chg="add del mod ord">
          <ac:chgData name="Cristian Chilipirea" userId="34ab170da5908fc4" providerId="LiveId" clId="{2521351A-FE09-4D61-9EB1-911161C61F51}" dt="2021-10-18T19:08:58.323" v="380" actId="478"/>
          <ac:spMkLst>
            <pc:docMk/>
            <pc:sldMk cId="3588360404" sldId="802"/>
            <ac:spMk id="8" creationId="{42985452-8611-4E16-A517-0DFF1AC72F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12.835" v="384" actId="207"/>
        <pc:sldMkLst>
          <pc:docMk/>
          <pc:sldMk cId="287934486" sldId="8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12.835" v="384" actId="207"/>
          <ac:spMkLst>
            <pc:docMk/>
            <pc:sldMk cId="287934486" sldId="803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8" creationId="{DEA1D031-EE55-4813-BD05-311BFE3D860C}"/>
          </ac:spMkLst>
        </pc:spChg>
        <pc:spChg chg="add del mod ord">
          <ac:chgData name="Cristian Chilipirea" userId="34ab170da5908fc4" providerId="LiveId" clId="{2521351A-FE09-4D61-9EB1-911161C61F51}" dt="2021-10-18T19:09:08.819" v="383" actId="478"/>
          <ac:spMkLst>
            <pc:docMk/>
            <pc:sldMk cId="287934486" sldId="803"/>
            <ac:spMk id="9" creationId="{CE7057FE-FE9A-4194-91E9-DC41AB8AC8E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6.733" v="388" actId="207"/>
        <pc:sldMkLst>
          <pc:docMk/>
          <pc:sldMk cId="3311331767" sldId="8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3" creationId="{D3E5542B-1D08-4FA0-9D64-17CC45483FB6}"/>
          </ac:spMkLst>
        </pc:spChg>
        <pc:spChg chg="mod">
          <ac:chgData name="Cristian Chilipirea" userId="34ab170da5908fc4" providerId="LiveId" clId="{2521351A-FE09-4D61-9EB1-911161C61F51}" dt="2021-10-18T19:09:26.733" v="388" actId="207"/>
          <ac:spMkLst>
            <pc:docMk/>
            <pc:sldMk cId="3311331767" sldId="804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3.412" v="387" actId="478"/>
          <ac:spMkLst>
            <pc:docMk/>
            <pc:sldMk cId="3311331767" sldId="804"/>
            <ac:spMk id="7" creationId="{04219ADD-7E15-4E5A-90B3-6BB84852212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33.605" v="390" actId="207"/>
        <pc:sldMkLst>
          <pc:docMk/>
          <pc:sldMk cId="71422717" sldId="8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3" creationId="{66522E1B-9C69-4F60-95A6-D3B34AEAB211}"/>
          </ac:spMkLst>
        </pc:spChg>
        <pc:spChg chg="mod">
          <ac:chgData name="Cristian Chilipirea" userId="34ab170da5908fc4" providerId="LiveId" clId="{2521351A-FE09-4D61-9EB1-911161C61F51}" dt="2021-10-18T19:09:33.605" v="390" actId="207"/>
          <ac:spMkLst>
            <pc:docMk/>
            <pc:sldMk cId="71422717" sldId="805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0.344" v="389" actId="478"/>
          <ac:spMkLst>
            <pc:docMk/>
            <pc:sldMk cId="71422717" sldId="805"/>
            <ac:spMk id="8" creationId="{9E4B6201-2AD3-4EEA-A8B9-73B1E20BC8C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40.851" v="393" actId="207"/>
        <pc:sldMkLst>
          <pc:docMk/>
          <pc:sldMk cId="2741966246" sldId="8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3" creationId="{91A68B01-F0F1-4175-A5F5-DF73AB11A889}"/>
          </ac:spMkLst>
        </pc:spChg>
        <pc:spChg chg="mod">
          <ac:chgData name="Cristian Chilipirea" userId="34ab170da5908fc4" providerId="LiveId" clId="{2521351A-FE09-4D61-9EB1-911161C61F51}" dt="2021-10-18T19:09:40.851" v="393" actId="207"/>
          <ac:spMkLst>
            <pc:docMk/>
            <pc:sldMk cId="2741966246" sldId="806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8.087" v="392" actId="478"/>
          <ac:spMkLst>
            <pc:docMk/>
            <pc:sldMk cId="2741966246" sldId="806"/>
            <ac:spMk id="8" creationId="{137BE5F5-2057-4EF5-BB49-B7F90581ED3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57.499" v="395" actId="207"/>
        <pc:sldMkLst>
          <pc:docMk/>
          <pc:sldMk cId="126851610" sldId="8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3" creationId="{C47F9423-A86F-4FB6-A1A9-05E8093210A3}"/>
          </ac:spMkLst>
        </pc:spChg>
        <pc:spChg chg="mod">
          <ac:chgData name="Cristian Chilipirea" userId="34ab170da5908fc4" providerId="LiveId" clId="{2521351A-FE09-4D61-9EB1-911161C61F51}" dt="2021-10-18T19:09:57.499" v="395" actId="207"/>
          <ac:spMkLst>
            <pc:docMk/>
            <pc:sldMk cId="126851610" sldId="807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53.404" v="394" actId="478"/>
          <ac:spMkLst>
            <pc:docMk/>
            <pc:sldMk cId="126851610" sldId="807"/>
            <ac:spMk id="8" creationId="{4B9E9EC1-5D64-434D-8359-7424D1C2236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10:03.299" v="397" actId="478"/>
        <pc:sldMkLst>
          <pc:docMk/>
          <pc:sldMk cId="971138141" sldId="8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3" creationId="{2711B419-CD56-4EB0-A50C-786654A95DD1}"/>
          </ac:spMkLst>
        </pc:spChg>
        <pc:spChg chg="mod">
          <ac:chgData name="Cristian Chilipirea" userId="34ab170da5908fc4" providerId="LiveId" clId="{2521351A-FE09-4D61-9EB1-911161C61F51}" dt="2021-10-18T19:10:01.608" v="396" actId="207"/>
          <ac:spMkLst>
            <pc:docMk/>
            <pc:sldMk cId="971138141" sldId="808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10:03.299" v="397" actId="478"/>
          <ac:spMkLst>
            <pc:docMk/>
            <pc:sldMk cId="971138141" sldId="808"/>
            <ac:spMk id="8" creationId="{CFEE23E7-7CFD-47B2-98A6-8458350E0DB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4.059" v="344" actId="478"/>
        <pc:sldMkLst>
          <pc:docMk/>
          <pc:sldMk cId="753808552" sldId="8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4" creationId="{AE63F571-9AFB-4EF1-A0A7-42421A3173E3}"/>
          </ac:spMkLst>
        </pc:spChg>
        <pc:spChg chg="add del mod ord">
          <ac:chgData name="Cristian Chilipirea" userId="34ab170da5908fc4" providerId="LiveId" clId="{2521351A-FE09-4D61-9EB1-911161C61F51}" dt="2021-10-18T19:07:04.059" v="344" actId="478"/>
          <ac:spMkLst>
            <pc:docMk/>
            <pc:sldMk cId="753808552" sldId="809"/>
            <ac:spMk id="7" creationId="{BD276E67-00D7-4CFC-9759-81AA7C68DC1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25716847" sldId="8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2" creationId="{9B739B0E-75D5-4377-8915-FD56D038C44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3" creationId="{AEBA37AA-96A6-493E-BEDE-AA4AD0B7850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5" creationId="{A8F4DB47-6978-4A2C-9D1A-BE0040DB5E1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32.336" v="83" actId="478"/>
        <pc:sldMkLst>
          <pc:docMk/>
          <pc:sldMk cId="3393005875" sldId="8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5" creationId="{DBA15AF2-7D2A-4D84-B761-B869AF10A502}"/>
          </ac:spMkLst>
        </pc:spChg>
        <pc:spChg chg="add del mod ord">
          <ac:chgData name="Cristian Chilipirea" userId="34ab170da5908fc4" providerId="LiveId" clId="{2521351A-FE09-4D61-9EB1-911161C61F51}" dt="2021-10-18T18:57:32.336" v="83" actId="478"/>
          <ac:spMkLst>
            <pc:docMk/>
            <pc:sldMk cId="3393005875" sldId="811"/>
            <ac:spMk id="6" creationId="{9C2B558D-390C-47B7-BFCA-AE0B261CC6A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7.707" v="311" actId="478"/>
        <pc:sldMkLst>
          <pc:docMk/>
          <pc:sldMk cId="3641959798" sldId="8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3" creationId="{4DA56B5B-D515-4C18-AFB4-15D874BBA840}"/>
          </ac:spMkLst>
        </pc:spChg>
        <pc:spChg chg="add del mod ord">
          <ac:chgData name="Cristian Chilipirea" userId="34ab170da5908fc4" providerId="LiveId" clId="{2521351A-FE09-4D61-9EB1-911161C61F51}" dt="2021-10-18T19:04:47.707" v="311" actId="478"/>
          <ac:spMkLst>
            <pc:docMk/>
            <pc:sldMk cId="3641959798" sldId="812"/>
            <ac:spMk id="5" creationId="{2556BEB0-A1A3-45F2-893F-CC6FDB7597D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1.335" v="312" actId="478"/>
        <pc:sldMkLst>
          <pc:docMk/>
          <pc:sldMk cId="676713201" sldId="8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5" creationId="{1CBE43DA-3B04-4ECC-B94F-C29CF78AA85F}"/>
          </ac:spMkLst>
        </pc:spChg>
        <pc:spChg chg="add del mod ord">
          <ac:chgData name="Cristian Chilipirea" userId="34ab170da5908fc4" providerId="LiveId" clId="{2521351A-FE09-4D61-9EB1-911161C61F51}" dt="2021-10-18T19:04:51.335" v="312" actId="478"/>
          <ac:spMkLst>
            <pc:docMk/>
            <pc:sldMk cId="676713201" sldId="813"/>
            <ac:spMk id="6" creationId="{FE529917-84A8-460C-9DDF-8DF3A4AB46B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99251582" sldId="81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2" creationId="{DE87239C-C0E9-4842-A738-78C91BD7DBB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3" creationId="{949F4C63-58BD-4C5F-B13B-B9FE9E23200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5" creationId="{53838B40-361E-4B80-9E0B-DDC2BC4E9E4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37.802" v="318" actId="207"/>
        <pc:sldMkLst>
          <pc:docMk/>
          <pc:sldMk cId="599614627" sldId="8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2" creationId="{307A4ED7-EA3A-42D3-835E-4FC66AFA9AD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3" creationId="{BDC984A8-72B8-4111-A92B-AC13053C779C}"/>
          </ac:spMkLst>
        </pc:spChg>
        <pc:spChg chg="add del mod ord">
          <ac:chgData name="Cristian Chilipirea" userId="34ab170da5908fc4" providerId="LiveId" clId="{2521351A-FE09-4D61-9EB1-911161C61F51}" dt="2021-10-18T19:05:22.360" v="315" actId="478"/>
          <ac:spMkLst>
            <pc:docMk/>
            <pc:sldMk cId="599614627" sldId="815"/>
            <ac:spMk id="6" creationId="{B0BA643F-589C-4DBD-9455-55A435F326C1}"/>
          </ac:spMkLst>
        </pc:spChg>
        <pc:graphicFrameChg chg="modGraphic">
          <ac:chgData name="Cristian Chilipirea" userId="34ab170da5908fc4" providerId="LiveId" clId="{2521351A-FE09-4D61-9EB1-911161C61F51}" dt="2021-10-18T19:05:37.802" v="318" actId="207"/>
          <ac:graphicFrameMkLst>
            <pc:docMk/>
            <pc:sldMk cId="599614627" sldId="815"/>
            <ac:graphicFrameMk id="5" creationId="{EC339BB7-08D5-45BF-BD1A-D66F37875CA4}"/>
          </ac:graphicFrameMkLst>
        </pc:graphicFrameChg>
      </pc:sldChg>
      <pc:sldMasterChg chg="delSldLayout">
        <pc:chgData name="Cristian Chilipirea" userId="34ab170da5908fc4" providerId="LiveId" clId="{2521351A-FE09-4D61-9EB1-911161C61F51}" dt="2021-10-18T19:01:57.691" v="278" actId="2696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2521351A-FE09-4D61-9EB1-911161C61F51}" dt="2021-10-18T19:01:56.467" v="139" actId="2696"/>
          <pc:sldLayoutMkLst>
            <pc:docMk/>
            <pc:sldMasterMk cId="2779709577" sldId="2147483648"/>
            <pc:sldLayoutMk cId="1082066984" sldId="2147483661"/>
          </pc:sldLayoutMkLst>
        </pc:sldLayoutChg>
        <pc:sldLayoutChg chg="del">
          <pc:chgData name="Cristian Chilipirea" userId="34ab170da5908fc4" providerId="LiveId" clId="{2521351A-FE09-4D61-9EB1-911161C61F51}" dt="2021-10-18T19:01:56.478" v="140" actId="2696"/>
          <pc:sldLayoutMkLst>
            <pc:docMk/>
            <pc:sldMasterMk cId="2779709577" sldId="2147483648"/>
            <pc:sldLayoutMk cId="749105824" sldId="2147483666"/>
          </pc:sldLayoutMkLst>
        </pc:sldLayoutChg>
        <pc:sldLayoutChg chg="del">
          <pc:chgData name="Cristian Chilipirea" userId="34ab170da5908fc4" providerId="LiveId" clId="{2521351A-FE09-4D61-9EB1-911161C61F51}" dt="2021-10-18T19:01:56.489" v="141" actId="2696"/>
          <pc:sldLayoutMkLst>
            <pc:docMk/>
            <pc:sldMasterMk cId="2779709577" sldId="2147483648"/>
            <pc:sldLayoutMk cId="2496498461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783068975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48390390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00" v="142" actId="2696"/>
          <pc:sldLayoutMkLst>
            <pc:docMk/>
            <pc:sldMasterMk cId="2779709577" sldId="2147483648"/>
            <pc:sldLayoutMk cId="3502727532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10" v="143" actId="2696"/>
          <pc:sldLayoutMkLst>
            <pc:docMk/>
            <pc:sldMasterMk cId="2779709577" sldId="2147483648"/>
            <pc:sldLayoutMk cId="397265962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16452503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54175529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21" v="144" actId="2696"/>
          <pc:sldLayoutMkLst>
            <pc:docMk/>
            <pc:sldMasterMk cId="2779709577" sldId="2147483648"/>
            <pc:sldLayoutMk cId="3325138411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31" v="145" actId="2696"/>
          <pc:sldLayoutMkLst>
            <pc:docMk/>
            <pc:sldMasterMk cId="2779709577" sldId="2147483648"/>
            <pc:sldLayoutMk cId="67614569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6066108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321881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41" v="146" actId="2696"/>
          <pc:sldLayoutMkLst>
            <pc:docMk/>
            <pc:sldMasterMk cId="2779709577" sldId="2147483648"/>
            <pc:sldLayoutMk cId="3732690592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52" v="147" actId="2696"/>
          <pc:sldLayoutMkLst>
            <pc:docMk/>
            <pc:sldMasterMk cId="2779709577" sldId="2147483648"/>
            <pc:sldLayoutMk cId="1476020775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75655509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56327205" sldId="2147483674"/>
          </pc:sldLayoutMkLst>
        </pc:sldLayoutChg>
        <pc:sldLayoutChg chg="del">
          <pc:chgData name="Cristian Chilipirea" userId="34ab170da5908fc4" providerId="LiveId" clId="{2521351A-FE09-4D61-9EB1-911161C61F51}" dt="2021-10-18T19:01:56.564" v="148" actId="2696"/>
          <pc:sldLayoutMkLst>
            <pc:docMk/>
            <pc:sldMasterMk cId="2779709577" sldId="2147483648"/>
            <pc:sldLayoutMk cId="3506393824" sldId="21474836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05262308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75" v="149" actId="2696"/>
          <pc:sldLayoutMkLst>
            <pc:docMk/>
            <pc:sldMasterMk cId="2779709577" sldId="2147483648"/>
            <pc:sldLayoutMk cId="1366962312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85" v="150" actId="2696"/>
          <pc:sldLayoutMkLst>
            <pc:docMk/>
            <pc:sldMasterMk cId="2779709577" sldId="2147483648"/>
            <pc:sldLayoutMk cId="1857692110" sldId="214748367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5983659" sldId="2147483676"/>
          </pc:sldLayoutMkLst>
        </pc:sldLayoutChg>
        <pc:sldLayoutChg chg="del">
          <pc:chgData name="Cristian Chilipirea" userId="34ab170da5908fc4" providerId="LiveId" clId="{2521351A-FE09-4D61-9EB1-911161C61F51}" dt="2021-10-18T19:01:56.596" v="151" actId="2696"/>
          <pc:sldLayoutMkLst>
            <pc:docMk/>
            <pc:sldMasterMk cId="2779709577" sldId="2147483648"/>
            <pc:sldLayoutMk cId="811738427" sldId="21474836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2968112" sldId="2147483677"/>
          </pc:sldLayoutMkLst>
        </pc:sldLayoutChg>
        <pc:sldLayoutChg chg="del">
          <pc:chgData name="Cristian Chilipirea" userId="34ab170da5908fc4" providerId="LiveId" clId="{2521351A-FE09-4D61-9EB1-911161C61F51}" dt="2021-10-18T19:01:56.606" v="152" actId="2696"/>
          <pc:sldLayoutMkLst>
            <pc:docMk/>
            <pc:sldMasterMk cId="2779709577" sldId="2147483648"/>
            <pc:sldLayoutMk cId="929657652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2016623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886263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16" v="153" actId="2696"/>
          <pc:sldLayoutMkLst>
            <pc:docMk/>
            <pc:sldMasterMk cId="2779709577" sldId="2147483648"/>
            <pc:sldLayoutMk cId="3514516068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27" v="154" actId="2696"/>
          <pc:sldLayoutMkLst>
            <pc:docMk/>
            <pc:sldMasterMk cId="2779709577" sldId="2147483648"/>
            <pc:sldLayoutMk cId="332445859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6175907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84223710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37" v="155" actId="2696"/>
          <pc:sldLayoutMkLst>
            <pc:docMk/>
            <pc:sldMasterMk cId="2779709577" sldId="2147483648"/>
            <pc:sldLayoutMk cId="3471057124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47" v="156" actId="2696"/>
          <pc:sldLayoutMkLst>
            <pc:docMk/>
            <pc:sldMasterMk cId="2779709577" sldId="2147483648"/>
            <pc:sldLayoutMk cId="1568917792" sldId="21474836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86969127" sldId="2147483682"/>
          </pc:sldLayoutMkLst>
        </pc:sldLayoutChg>
        <pc:sldLayoutChg chg="del">
          <pc:chgData name="Cristian Chilipirea" userId="34ab170da5908fc4" providerId="LiveId" clId="{2521351A-FE09-4D61-9EB1-911161C61F51}" dt="2021-10-18T19:01:56.658" v="157" actId="2696"/>
          <pc:sldLayoutMkLst>
            <pc:docMk/>
            <pc:sldMasterMk cId="2779709577" sldId="2147483648"/>
            <pc:sldLayoutMk cId="1008922984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589873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1440939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68" v="158" actId="2696"/>
          <pc:sldLayoutMkLst>
            <pc:docMk/>
            <pc:sldMasterMk cId="2779709577" sldId="2147483648"/>
            <pc:sldLayoutMk cId="4165630027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78" v="159" actId="2696"/>
          <pc:sldLayoutMkLst>
            <pc:docMk/>
            <pc:sldMasterMk cId="2779709577" sldId="2147483648"/>
            <pc:sldLayoutMk cId="1472358620" sldId="21474836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592562650" sldId="2147483685"/>
          </pc:sldLayoutMkLst>
        </pc:sldLayoutChg>
        <pc:sldLayoutChg chg="del">
          <pc:chgData name="Cristian Chilipirea" userId="34ab170da5908fc4" providerId="LiveId" clId="{2521351A-FE09-4D61-9EB1-911161C61F51}" dt="2021-10-18T19:01:56.688" v="160" actId="2696"/>
          <pc:sldLayoutMkLst>
            <pc:docMk/>
            <pc:sldMasterMk cId="2779709577" sldId="2147483648"/>
            <pc:sldLayoutMk cId="3609968170" sldId="214748368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42383733" sldId="2147483686"/>
          </pc:sldLayoutMkLst>
        </pc:sldLayoutChg>
        <pc:sldLayoutChg chg="del">
          <pc:chgData name="Cristian Chilipirea" userId="34ab170da5908fc4" providerId="LiveId" clId="{2521351A-FE09-4D61-9EB1-911161C61F51}" dt="2021-10-18T19:01:56.698" v="161" actId="2696"/>
          <pc:sldLayoutMkLst>
            <pc:docMk/>
            <pc:sldMasterMk cId="2779709577" sldId="2147483648"/>
            <pc:sldLayoutMk cId="1714179741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1800895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54699683" sldId="2147483688"/>
          </pc:sldLayoutMkLst>
        </pc:sldLayoutChg>
        <pc:sldLayoutChg chg="del">
          <pc:chgData name="Cristian Chilipirea" userId="34ab170da5908fc4" providerId="LiveId" clId="{2521351A-FE09-4D61-9EB1-911161C61F51}" dt="2021-10-18T19:01:56.708" v="162" actId="2696"/>
          <pc:sldLayoutMkLst>
            <pc:docMk/>
            <pc:sldMasterMk cId="2779709577" sldId="2147483648"/>
            <pc:sldLayoutMk cId="3139198842" sldId="21474836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1414888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18" v="163" actId="2696"/>
          <pc:sldLayoutMkLst>
            <pc:docMk/>
            <pc:sldMasterMk cId="2779709577" sldId="2147483648"/>
            <pc:sldLayoutMk cId="421364716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28" v="164" actId="2696"/>
          <pc:sldLayoutMkLst>
            <pc:docMk/>
            <pc:sldMasterMk cId="2779709577" sldId="2147483648"/>
            <pc:sldLayoutMk cId="571800732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80282775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362759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38" v="165" actId="2696"/>
          <pc:sldLayoutMkLst>
            <pc:docMk/>
            <pc:sldMasterMk cId="2779709577" sldId="2147483648"/>
            <pc:sldLayoutMk cId="208065292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48" v="166" actId="2696"/>
          <pc:sldLayoutMkLst>
            <pc:docMk/>
            <pc:sldMasterMk cId="2779709577" sldId="2147483648"/>
            <pc:sldLayoutMk cId="1140098415" sldId="21474836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89249900" sldId="2147483692"/>
          </pc:sldLayoutMkLst>
        </pc:sldLayoutChg>
        <pc:sldLayoutChg chg="del">
          <pc:chgData name="Cristian Chilipirea" userId="34ab170da5908fc4" providerId="LiveId" clId="{2521351A-FE09-4D61-9EB1-911161C61F51}" dt="2021-10-18T19:01:56.757" v="167" actId="2696"/>
          <pc:sldLayoutMkLst>
            <pc:docMk/>
            <pc:sldMasterMk cId="2779709577" sldId="2147483648"/>
            <pc:sldLayoutMk cId="2308465286" sldId="214748369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16400755" sldId="2147483693"/>
          </pc:sldLayoutMkLst>
        </pc:sldLayoutChg>
        <pc:sldLayoutChg chg="del">
          <pc:chgData name="Cristian Chilipirea" userId="34ab170da5908fc4" providerId="LiveId" clId="{2521351A-FE09-4D61-9EB1-911161C61F51}" dt="2021-10-18T19:01:56.767" v="168" actId="2696"/>
          <pc:sldLayoutMkLst>
            <pc:docMk/>
            <pc:sldMasterMk cId="2779709577" sldId="2147483648"/>
            <pc:sldLayoutMk cId="3926615415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26558991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89685155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76" v="169" actId="2696"/>
          <pc:sldLayoutMkLst>
            <pc:docMk/>
            <pc:sldMasterMk cId="2779709577" sldId="2147483648"/>
            <pc:sldLayoutMk cId="3162738937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85" v="170" actId="2696"/>
          <pc:sldLayoutMkLst>
            <pc:docMk/>
            <pc:sldMasterMk cId="2779709577" sldId="2147483648"/>
            <pc:sldLayoutMk cId="820116098" sldId="21474836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34955294" sldId="2147483696"/>
          </pc:sldLayoutMkLst>
        </pc:sldLayoutChg>
        <pc:sldLayoutChg chg="del">
          <pc:chgData name="Cristian Chilipirea" userId="34ab170da5908fc4" providerId="LiveId" clId="{2521351A-FE09-4D61-9EB1-911161C61F51}" dt="2021-10-18T19:01:56.794" v="171" actId="2696"/>
          <pc:sldLayoutMkLst>
            <pc:docMk/>
            <pc:sldMasterMk cId="2779709577" sldId="2147483648"/>
            <pc:sldLayoutMk cId="479944907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40952161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67398713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04" v="172" actId="2696"/>
          <pc:sldLayoutMkLst>
            <pc:docMk/>
            <pc:sldMasterMk cId="2779709577" sldId="2147483648"/>
            <pc:sldLayoutMk cId="2501413624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13" v="173" actId="2696"/>
          <pc:sldLayoutMkLst>
            <pc:docMk/>
            <pc:sldMasterMk cId="2779709577" sldId="2147483648"/>
            <pc:sldLayoutMk cId="284161308" sldId="21474836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4956351" sldId="2147483699"/>
          </pc:sldLayoutMkLst>
        </pc:sldLayoutChg>
        <pc:sldLayoutChg chg="del">
          <pc:chgData name="Cristian Chilipirea" userId="34ab170da5908fc4" providerId="LiveId" clId="{2521351A-FE09-4D61-9EB1-911161C61F51}" dt="2021-10-18T19:01:56.822" v="174" actId="2696"/>
          <pc:sldLayoutMkLst>
            <pc:docMk/>
            <pc:sldMasterMk cId="2779709577" sldId="2147483648"/>
            <pc:sldLayoutMk cId="27760084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91706287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42488501" sldId="2147483701"/>
          </pc:sldLayoutMkLst>
        </pc:sldLayoutChg>
        <pc:sldLayoutChg chg="del">
          <pc:chgData name="Cristian Chilipirea" userId="34ab170da5908fc4" providerId="LiveId" clId="{2521351A-FE09-4D61-9EB1-911161C61F51}" dt="2021-10-18T19:01:56.831" v="175" actId="2696"/>
          <pc:sldLayoutMkLst>
            <pc:docMk/>
            <pc:sldMasterMk cId="2779709577" sldId="2147483648"/>
            <pc:sldLayoutMk cId="3092751243" sldId="21474837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64868100" sldId="2147483702"/>
          </pc:sldLayoutMkLst>
        </pc:sldLayoutChg>
        <pc:sldLayoutChg chg="del">
          <pc:chgData name="Cristian Chilipirea" userId="34ab170da5908fc4" providerId="LiveId" clId="{2521351A-FE09-4D61-9EB1-911161C61F51}" dt="2021-10-18T19:01:56.840" v="176" actId="2696"/>
          <pc:sldLayoutMkLst>
            <pc:docMk/>
            <pc:sldMasterMk cId="2779709577" sldId="2147483648"/>
            <pc:sldLayoutMk cId="3838539284" sldId="21474837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8349179" sldId="2147483703"/>
          </pc:sldLayoutMkLst>
        </pc:sldLayoutChg>
        <pc:sldLayoutChg chg="del">
          <pc:chgData name="Cristian Chilipirea" userId="34ab170da5908fc4" providerId="LiveId" clId="{2521351A-FE09-4D61-9EB1-911161C61F51}" dt="2021-10-18T19:01:56.849" v="177" actId="2696"/>
          <pc:sldLayoutMkLst>
            <pc:docMk/>
            <pc:sldMasterMk cId="2779709577" sldId="2147483648"/>
            <pc:sldLayoutMk cId="2477876018" sldId="214748370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0223314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58" v="178" actId="2696"/>
          <pc:sldLayoutMkLst>
            <pc:docMk/>
            <pc:sldMasterMk cId="2779709577" sldId="2147483648"/>
            <pc:sldLayoutMk cId="1880235290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67" v="179" actId="2696"/>
          <pc:sldLayoutMkLst>
            <pc:docMk/>
            <pc:sldMasterMk cId="2779709577" sldId="2147483648"/>
            <pc:sldLayoutMk cId="1189050184" sldId="21474837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2845414" sldId="2147483705"/>
          </pc:sldLayoutMkLst>
        </pc:sldLayoutChg>
        <pc:sldLayoutChg chg="del">
          <pc:chgData name="Cristian Chilipirea" userId="34ab170da5908fc4" providerId="LiveId" clId="{2521351A-FE09-4D61-9EB1-911161C61F51}" dt="2021-10-18T19:01:56.876" v="180" actId="2696"/>
          <pc:sldLayoutMkLst>
            <pc:docMk/>
            <pc:sldMasterMk cId="2779709577" sldId="2147483648"/>
            <pc:sldLayoutMk cId="12599827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3368629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9319637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85" v="181" actId="2696"/>
          <pc:sldLayoutMkLst>
            <pc:docMk/>
            <pc:sldMasterMk cId="2779709577" sldId="2147483648"/>
            <pc:sldLayoutMk cId="2833411400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94" v="182" actId="2696"/>
          <pc:sldLayoutMkLst>
            <pc:docMk/>
            <pc:sldMasterMk cId="2779709577" sldId="2147483648"/>
            <pc:sldLayoutMk cId="126039950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8843431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61882366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03" v="183" actId="2696"/>
          <pc:sldLayoutMkLst>
            <pc:docMk/>
            <pc:sldMasterMk cId="2779709577" sldId="2147483648"/>
            <pc:sldLayoutMk cId="2186672607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11" v="184" actId="2696"/>
          <pc:sldLayoutMkLst>
            <pc:docMk/>
            <pc:sldMasterMk cId="2779709577" sldId="2147483648"/>
            <pc:sldLayoutMk cId="2872032584" sldId="21474837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59327040" sldId="2147483710"/>
          </pc:sldLayoutMkLst>
        </pc:sldLayoutChg>
        <pc:sldLayoutChg chg="del">
          <pc:chgData name="Cristian Chilipirea" userId="34ab170da5908fc4" providerId="LiveId" clId="{2521351A-FE09-4D61-9EB1-911161C61F51}" dt="2021-10-18T19:01:56.920" v="185" actId="2696"/>
          <pc:sldLayoutMkLst>
            <pc:docMk/>
            <pc:sldMasterMk cId="2779709577" sldId="2147483648"/>
            <pc:sldLayoutMk cId="460368991" sldId="21474837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81942224" sldId="2147483711"/>
          </pc:sldLayoutMkLst>
        </pc:sldLayoutChg>
        <pc:sldLayoutChg chg="del">
          <pc:chgData name="Cristian Chilipirea" userId="34ab170da5908fc4" providerId="LiveId" clId="{2521351A-FE09-4D61-9EB1-911161C61F51}" dt="2021-10-18T19:01:56.929" v="186" actId="2696"/>
          <pc:sldLayoutMkLst>
            <pc:docMk/>
            <pc:sldMasterMk cId="2779709577" sldId="2147483648"/>
            <pc:sldLayoutMk cId="1378842190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953148567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36862735" sldId="2147483713"/>
          </pc:sldLayoutMkLst>
        </pc:sldLayoutChg>
        <pc:sldLayoutChg chg="del">
          <pc:chgData name="Cristian Chilipirea" userId="34ab170da5908fc4" providerId="LiveId" clId="{2521351A-FE09-4D61-9EB1-911161C61F51}" dt="2021-10-18T19:01:56.938" v="187" actId="2696"/>
          <pc:sldLayoutMkLst>
            <pc:docMk/>
            <pc:sldMasterMk cId="2779709577" sldId="2147483648"/>
            <pc:sldLayoutMk cId="3992780894" sldId="21474837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9784316" sldId="2147483714"/>
          </pc:sldLayoutMkLst>
        </pc:sldLayoutChg>
        <pc:sldLayoutChg chg="del">
          <pc:chgData name="Cristian Chilipirea" userId="34ab170da5908fc4" providerId="LiveId" clId="{2521351A-FE09-4D61-9EB1-911161C61F51}" dt="2021-10-18T19:01:56.946" v="188" actId="2696"/>
          <pc:sldLayoutMkLst>
            <pc:docMk/>
            <pc:sldMasterMk cId="2779709577" sldId="2147483648"/>
            <pc:sldLayoutMk cId="1518458048" sldId="21474837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1456967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55" v="189" actId="2696"/>
          <pc:sldLayoutMkLst>
            <pc:docMk/>
            <pc:sldMasterMk cId="2779709577" sldId="2147483648"/>
            <pc:sldLayoutMk cId="2829926156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64" v="190" actId="2696"/>
          <pc:sldLayoutMkLst>
            <pc:docMk/>
            <pc:sldMasterMk cId="2779709577" sldId="2147483648"/>
            <pc:sldLayoutMk cId="3050599414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3194650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2083630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73" v="191" actId="2696"/>
          <pc:sldLayoutMkLst>
            <pc:docMk/>
            <pc:sldMasterMk cId="2779709577" sldId="2147483648"/>
            <pc:sldLayoutMk cId="2053715415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81" v="192" actId="2696"/>
          <pc:sldLayoutMkLst>
            <pc:docMk/>
            <pc:sldMasterMk cId="2779709577" sldId="2147483648"/>
            <pc:sldLayoutMk cId="518923314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5597070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644495" sldId="2147483719"/>
          </pc:sldLayoutMkLst>
        </pc:sldLayoutChg>
        <pc:sldLayoutChg chg="del">
          <pc:chgData name="Cristian Chilipirea" userId="34ab170da5908fc4" providerId="LiveId" clId="{2521351A-FE09-4D61-9EB1-911161C61F51}" dt="2021-10-18T19:01:56.990" v="193" actId="2696"/>
          <pc:sldLayoutMkLst>
            <pc:docMk/>
            <pc:sldMasterMk cId="2779709577" sldId="2147483648"/>
            <pc:sldLayoutMk cId="1035280762" sldId="21474837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93991534" sldId="2147483720"/>
          </pc:sldLayoutMkLst>
        </pc:sldLayoutChg>
        <pc:sldLayoutChg chg="del">
          <pc:chgData name="Cristian Chilipirea" userId="34ab170da5908fc4" providerId="LiveId" clId="{2521351A-FE09-4D61-9EB1-911161C61F51}" dt="2021-10-18T19:01:56.999" v="194" actId="2696"/>
          <pc:sldLayoutMkLst>
            <pc:docMk/>
            <pc:sldMasterMk cId="2779709577" sldId="2147483648"/>
            <pc:sldLayoutMk cId="3726600646" sldId="21474837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1637120" sldId="2147483721"/>
          </pc:sldLayoutMkLst>
        </pc:sldLayoutChg>
        <pc:sldLayoutChg chg="del">
          <pc:chgData name="Cristian Chilipirea" userId="34ab170da5908fc4" providerId="LiveId" clId="{2521351A-FE09-4D61-9EB1-911161C61F51}" dt="2021-10-18T19:01:57.008" v="195" actId="2696"/>
          <pc:sldLayoutMkLst>
            <pc:docMk/>
            <pc:sldMasterMk cId="2779709577" sldId="2147483648"/>
            <pc:sldLayoutMk cId="3473630565" sldId="21474837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0718924" sldId="2147483722"/>
          </pc:sldLayoutMkLst>
        </pc:sldLayoutChg>
        <pc:sldLayoutChg chg="del">
          <pc:chgData name="Cristian Chilipirea" userId="34ab170da5908fc4" providerId="LiveId" clId="{2521351A-FE09-4D61-9EB1-911161C61F51}" dt="2021-10-18T19:01:57.017" v="196" actId="2696"/>
          <pc:sldLayoutMkLst>
            <pc:docMk/>
            <pc:sldMasterMk cId="2779709577" sldId="2147483648"/>
            <pc:sldLayoutMk cId="3841413589" sldId="21474837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88546" sldId="2147483723"/>
          </pc:sldLayoutMkLst>
        </pc:sldLayoutChg>
        <pc:sldLayoutChg chg="del">
          <pc:chgData name="Cristian Chilipirea" userId="34ab170da5908fc4" providerId="LiveId" clId="{2521351A-FE09-4D61-9EB1-911161C61F51}" dt="2021-10-18T19:01:57.026" v="197" actId="2696"/>
          <pc:sldLayoutMkLst>
            <pc:docMk/>
            <pc:sldMasterMk cId="2779709577" sldId="2147483648"/>
            <pc:sldLayoutMk cId="203888619" sldId="21474837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6114618" sldId="2147483724"/>
          </pc:sldLayoutMkLst>
        </pc:sldLayoutChg>
        <pc:sldLayoutChg chg="del">
          <pc:chgData name="Cristian Chilipirea" userId="34ab170da5908fc4" providerId="LiveId" clId="{2521351A-FE09-4D61-9EB1-911161C61F51}" dt="2021-10-18T19:01:57.035" v="198" actId="2696"/>
          <pc:sldLayoutMkLst>
            <pc:docMk/>
            <pc:sldMasterMk cId="2779709577" sldId="2147483648"/>
            <pc:sldLayoutMk cId="1319629565" sldId="21474837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3312046" sldId="2147483725"/>
          </pc:sldLayoutMkLst>
        </pc:sldLayoutChg>
        <pc:sldLayoutChg chg="del">
          <pc:chgData name="Cristian Chilipirea" userId="34ab170da5908fc4" providerId="LiveId" clId="{2521351A-FE09-4D61-9EB1-911161C61F51}" dt="2021-10-18T19:01:57.044" v="199" actId="2696"/>
          <pc:sldLayoutMkLst>
            <pc:docMk/>
            <pc:sldMasterMk cId="2779709577" sldId="2147483648"/>
            <pc:sldLayoutMk cId="654131854" sldId="21474837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3365604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52" v="200" actId="2696"/>
          <pc:sldLayoutMkLst>
            <pc:docMk/>
            <pc:sldMasterMk cId="2779709577" sldId="2147483648"/>
            <pc:sldLayoutMk cId="3981422132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61" v="201" actId="2696"/>
          <pc:sldLayoutMkLst>
            <pc:docMk/>
            <pc:sldMasterMk cId="2779709577" sldId="2147483648"/>
            <pc:sldLayoutMk cId="1617892442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267665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6650634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0" v="202" actId="2696"/>
          <pc:sldLayoutMkLst>
            <pc:docMk/>
            <pc:sldMasterMk cId="2779709577" sldId="2147483648"/>
            <pc:sldLayoutMk cId="3894126281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9" v="203" actId="2696"/>
          <pc:sldLayoutMkLst>
            <pc:docMk/>
            <pc:sldMasterMk cId="2779709577" sldId="2147483648"/>
            <pc:sldLayoutMk cId="1716566472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27582438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73458623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88" v="204" actId="2696"/>
          <pc:sldLayoutMkLst>
            <pc:docMk/>
            <pc:sldMasterMk cId="2779709577" sldId="2147483648"/>
            <pc:sldLayoutMk cId="3202786279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96" v="205" actId="2696"/>
          <pc:sldLayoutMkLst>
            <pc:docMk/>
            <pc:sldMasterMk cId="2779709577" sldId="2147483648"/>
            <pc:sldLayoutMk cId="2379711933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00201681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7497915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05" v="206" actId="2696"/>
          <pc:sldLayoutMkLst>
            <pc:docMk/>
            <pc:sldMasterMk cId="2779709577" sldId="2147483648"/>
            <pc:sldLayoutMk cId="3246998933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14" v="207" actId="2696"/>
          <pc:sldLayoutMkLst>
            <pc:docMk/>
            <pc:sldMasterMk cId="2779709577" sldId="2147483648"/>
            <pc:sldLayoutMk cId="2069975421" sldId="21474837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3925221" sldId="2147483733"/>
          </pc:sldLayoutMkLst>
        </pc:sldLayoutChg>
        <pc:sldLayoutChg chg="del">
          <pc:chgData name="Cristian Chilipirea" userId="34ab170da5908fc4" providerId="LiveId" clId="{2521351A-FE09-4D61-9EB1-911161C61F51}" dt="2021-10-18T19:01:57.123" v="208" actId="2696"/>
          <pc:sldLayoutMkLst>
            <pc:docMk/>
            <pc:sldMasterMk cId="2779709577" sldId="2147483648"/>
            <pc:sldLayoutMk cId="1423599111" sldId="21474837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06372380" sldId="2147483734"/>
          </pc:sldLayoutMkLst>
        </pc:sldLayoutChg>
        <pc:sldLayoutChg chg="del">
          <pc:chgData name="Cristian Chilipirea" userId="34ab170da5908fc4" providerId="LiveId" clId="{2521351A-FE09-4D61-9EB1-911161C61F51}" dt="2021-10-18T19:01:57.132" v="209" actId="2696"/>
          <pc:sldLayoutMkLst>
            <pc:docMk/>
            <pc:sldMasterMk cId="2779709577" sldId="2147483648"/>
            <pc:sldLayoutMk cId="1211100454" sldId="21474837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32810869" sldId="2147483735"/>
          </pc:sldLayoutMkLst>
        </pc:sldLayoutChg>
        <pc:sldLayoutChg chg="del">
          <pc:chgData name="Cristian Chilipirea" userId="34ab170da5908fc4" providerId="LiveId" clId="{2521351A-FE09-4D61-9EB1-911161C61F51}" dt="2021-10-18T19:01:57.141" v="210" actId="2696"/>
          <pc:sldLayoutMkLst>
            <pc:docMk/>
            <pc:sldMasterMk cId="2779709577" sldId="2147483648"/>
            <pc:sldLayoutMk cId="270889641" sldId="21474837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88501978" sldId="2147483736"/>
          </pc:sldLayoutMkLst>
        </pc:sldLayoutChg>
        <pc:sldLayoutChg chg="del">
          <pc:chgData name="Cristian Chilipirea" userId="34ab170da5908fc4" providerId="LiveId" clId="{2521351A-FE09-4D61-9EB1-911161C61F51}" dt="2021-10-18T19:01:57.150" v="211" actId="2696"/>
          <pc:sldLayoutMkLst>
            <pc:docMk/>
            <pc:sldMasterMk cId="2779709577" sldId="2147483648"/>
            <pc:sldLayoutMk cId="122522891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08554090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2645567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58" v="212" actId="2696"/>
          <pc:sldLayoutMkLst>
            <pc:docMk/>
            <pc:sldMasterMk cId="2779709577" sldId="2147483648"/>
            <pc:sldLayoutMk cId="3460363374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67" v="213" actId="2696"/>
          <pc:sldLayoutMkLst>
            <pc:docMk/>
            <pc:sldMasterMk cId="2779709577" sldId="2147483648"/>
            <pc:sldLayoutMk cId="425556829" sldId="21474837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5364866" sldId="2147483739"/>
          </pc:sldLayoutMkLst>
        </pc:sldLayoutChg>
        <pc:sldLayoutChg chg="del">
          <pc:chgData name="Cristian Chilipirea" userId="34ab170da5908fc4" providerId="LiveId" clId="{2521351A-FE09-4D61-9EB1-911161C61F51}" dt="2021-10-18T19:01:57.175" v="214" actId="2696"/>
          <pc:sldLayoutMkLst>
            <pc:docMk/>
            <pc:sldMasterMk cId="2779709577" sldId="2147483648"/>
            <pc:sldLayoutMk cId="3337145819" sldId="214748374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73599347" sldId="2147483740"/>
          </pc:sldLayoutMkLst>
        </pc:sldLayoutChg>
        <pc:sldLayoutChg chg="del">
          <pc:chgData name="Cristian Chilipirea" userId="34ab170da5908fc4" providerId="LiveId" clId="{2521351A-FE09-4D61-9EB1-911161C61F51}" dt="2021-10-18T19:01:57.184" v="215" actId="2696"/>
          <pc:sldLayoutMkLst>
            <pc:docMk/>
            <pc:sldMasterMk cId="2779709577" sldId="2147483648"/>
            <pc:sldLayoutMk cId="1949623270" sldId="214748374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8064686" sldId="2147483741"/>
          </pc:sldLayoutMkLst>
        </pc:sldLayoutChg>
        <pc:sldLayoutChg chg="del">
          <pc:chgData name="Cristian Chilipirea" userId="34ab170da5908fc4" providerId="LiveId" clId="{2521351A-FE09-4D61-9EB1-911161C61F51}" dt="2021-10-18T19:01:57.193" v="216" actId="2696"/>
          <pc:sldLayoutMkLst>
            <pc:docMk/>
            <pc:sldMasterMk cId="2779709577" sldId="2147483648"/>
            <pc:sldLayoutMk cId="2888707268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71303185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1634056" sldId="2147483743"/>
          </pc:sldLayoutMkLst>
        </pc:sldLayoutChg>
        <pc:sldLayoutChg chg="del">
          <pc:chgData name="Cristian Chilipirea" userId="34ab170da5908fc4" providerId="LiveId" clId="{2521351A-FE09-4D61-9EB1-911161C61F51}" dt="2021-10-18T19:01:57.201" v="217" actId="2696"/>
          <pc:sldLayoutMkLst>
            <pc:docMk/>
            <pc:sldMasterMk cId="2779709577" sldId="2147483648"/>
            <pc:sldLayoutMk cId="4231482518" sldId="214748374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2600636" sldId="2147483744"/>
          </pc:sldLayoutMkLst>
        </pc:sldLayoutChg>
        <pc:sldLayoutChg chg="del">
          <pc:chgData name="Cristian Chilipirea" userId="34ab170da5908fc4" providerId="LiveId" clId="{2521351A-FE09-4D61-9EB1-911161C61F51}" dt="2021-10-18T19:01:57.210" v="218" actId="2696"/>
          <pc:sldLayoutMkLst>
            <pc:docMk/>
            <pc:sldMasterMk cId="2779709577" sldId="2147483648"/>
            <pc:sldLayoutMk cId="3781612401" sldId="214748374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88317934" sldId="2147483745"/>
          </pc:sldLayoutMkLst>
        </pc:sldLayoutChg>
        <pc:sldLayoutChg chg="del">
          <pc:chgData name="Cristian Chilipirea" userId="34ab170da5908fc4" providerId="LiveId" clId="{2521351A-FE09-4D61-9EB1-911161C61F51}" dt="2021-10-18T19:01:57.218" v="219" actId="2696"/>
          <pc:sldLayoutMkLst>
            <pc:docMk/>
            <pc:sldMasterMk cId="2779709577" sldId="2147483648"/>
            <pc:sldLayoutMk cId="3989128640" sldId="214748374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301207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26" v="220" actId="2696"/>
          <pc:sldLayoutMkLst>
            <pc:docMk/>
            <pc:sldMasterMk cId="2779709577" sldId="2147483648"/>
            <pc:sldLayoutMk cId="1185109264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34" v="221" actId="2696"/>
          <pc:sldLayoutMkLst>
            <pc:docMk/>
            <pc:sldMasterMk cId="2779709577" sldId="2147483648"/>
            <pc:sldLayoutMk cId="468568957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76759116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45930177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42" v="222" actId="2696"/>
          <pc:sldLayoutMkLst>
            <pc:docMk/>
            <pc:sldMasterMk cId="2779709577" sldId="2147483648"/>
            <pc:sldLayoutMk cId="2918080940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50" v="223" actId="2696"/>
          <pc:sldLayoutMkLst>
            <pc:docMk/>
            <pc:sldMasterMk cId="2779709577" sldId="2147483648"/>
            <pc:sldLayoutMk cId="1499233257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8876856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20843858" sldId="2147483750"/>
          </pc:sldLayoutMkLst>
        </pc:sldLayoutChg>
        <pc:sldLayoutChg chg="del">
          <pc:chgData name="Cristian Chilipirea" userId="34ab170da5908fc4" providerId="LiveId" clId="{2521351A-FE09-4D61-9EB1-911161C61F51}" dt="2021-10-18T19:01:57.259" v="224" actId="2696"/>
          <pc:sldLayoutMkLst>
            <pc:docMk/>
            <pc:sldMasterMk cId="2779709577" sldId="2147483648"/>
            <pc:sldLayoutMk cId="1746740253" sldId="214748375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56736679" sldId="2147483751"/>
          </pc:sldLayoutMkLst>
        </pc:sldLayoutChg>
        <pc:sldLayoutChg chg="del">
          <pc:chgData name="Cristian Chilipirea" userId="34ab170da5908fc4" providerId="LiveId" clId="{2521351A-FE09-4D61-9EB1-911161C61F51}" dt="2021-10-18T19:01:57.267" v="225" actId="2696"/>
          <pc:sldLayoutMkLst>
            <pc:docMk/>
            <pc:sldMasterMk cId="2779709577" sldId="2147483648"/>
            <pc:sldLayoutMk cId="3591130914" sldId="214748375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45549147" sldId="2147483752"/>
          </pc:sldLayoutMkLst>
        </pc:sldLayoutChg>
        <pc:sldLayoutChg chg="del">
          <pc:chgData name="Cristian Chilipirea" userId="34ab170da5908fc4" providerId="LiveId" clId="{2521351A-FE09-4D61-9EB1-911161C61F51}" dt="2021-10-18T19:01:57.276" v="226" actId="2696"/>
          <pc:sldLayoutMkLst>
            <pc:docMk/>
            <pc:sldMasterMk cId="2779709577" sldId="2147483648"/>
            <pc:sldLayoutMk cId="4276589287" sldId="214748375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629193" sldId="2147483753"/>
          </pc:sldLayoutMkLst>
        </pc:sldLayoutChg>
        <pc:sldLayoutChg chg="del">
          <pc:chgData name="Cristian Chilipirea" userId="34ab170da5908fc4" providerId="LiveId" clId="{2521351A-FE09-4D61-9EB1-911161C61F51}" dt="2021-10-18T19:01:57.284" v="227" actId="2696"/>
          <pc:sldLayoutMkLst>
            <pc:docMk/>
            <pc:sldMasterMk cId="2779709577" sldId="2147483648"/>
            <pc:sldLayoutMk cId="2303267427" sldId="214748375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1588776" sldId="2147483754"/>
          </pc:sldLayoutMkLst>
        </pc:sldLayoutChg>
        <pc:sldLayoutChg chg="del">
          <pc:chgData name="Cristian Chilipirea" userId="34ab170da5908fc4" providerId="LiveId" clId="{2521351A-FE09-4D61-9EB1-911161C61F51}" dt="2021-10-18T19:01:57.293" v="228" actId="2696"/>
          <pc:sldLayoutMkLst>
            <pc:docMk/>
            <pc:sldMasterMk cId="2779709577" sldId="2147483648"/>
            <pc:sldLayoutMk cId="3040719214" sldId="214748375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38933557" sldId="2147483755"/>
          </pc:sldLayoutMkLst>
        </pc:sldLayoutChg>
        <pc:sldLayoutChg chg="del">
          <pc:chgData name="Cristian Chilipirea" userId="34ab170da5908fc4" providerId="LiveId" clId="{2521351A-FE09-4D61-9EB1-911161C61F51}" dt="2021-10-18T19:01:57.301" v="229" actId="2696"/>
          <pc:sldLayoutMkLst>
            <pc:docMk/>
            <pc:sldMasterMk cId="2779709577" sldId="2147483648"/>
            <pc:sldLayoutMk cId="941769873" sldId="214748375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9586781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09" v="230" actId="2696"/>
          <pc:sldLayoutMkLst>
            <pc:docMk/>
            <pc:sldMasterMk cId="2779709577" sldId="2147483648"/>
            <pc:sldLayoutMk cId="3617002458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17" v="231" actId="2696"/>
          <pc:sldLayoutMkLst>
            <pc:docMk/>
            <pc:sldMasterMk cId="2779709577" sldId="2147483648"/>
            <pc:sldLayoutMk cId="265616508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6845491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60235234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25" v="232" actId="2696"/>
          <pc:sldLayoutMkLst>
            <pc:docMk/>
            <pc:sldMasterMk cId="2779709577" sldId="2147483648"/>
            <pc:sldLayoutMk cId="3475554908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33" v="233" actId="2696"/>
          <pc:sldLayoutMkLst>
            <pc:docMk/>
            <pc:sldMasterMk cId="2779709577" sldId="2147483648"/>
            <pc:sldLayoutMk cId="1897341133" sldId="214748375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0625668" sldId="2147483759"/>
          </pc:sldLayoutMkLst>
        </pc:sldLayoutChg>
        <pc:sldLayoutChg chg="del">
          <pc:chgData name="Cristian Chilipirea" userId="34ab170da5908fc4" providerId="LiveId" clId="{2521351A-FE09-4D61-9EB1-911161C61F51}" dt="2021-10-18T19:01:57.341" v="234" actId="2696"/>
          <pc:sldLayoutMkLst>
            <pc:docMk/>
            <pc:sldMasterMk cId="2779709577" sldId="2147483648"/>
            <pc:sldLayoutMk cId="3388485600" sldId="214748376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38837718" sldId="2147483760"/>
          </pc:sldLayoutMkLst>
        </pc:sldLayoutChg>
        <pc:sldLayoutChg chg="del">
          <pc:chgData name="Cristian Chilipirea" userId="34ab170da5908fc4" providerId="LiveId" clId="{2521351A-FE09-4D61-9EB1-911161C61F51}" dt="2021-10-18T19:01:57.350" v="235" actId="2696"/>
          <pc:sldLayoutMkLst>
            <pc:docMk/>
            <pc:sldMasterMk cId="2779709577" sldId="2147483648"/>
            <pc:sldLayoutMk cId="69184086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143917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5396908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58" v="236" actId="2696"/>
          <pc:sldLayoutMkLst>
            <pc:docMk/>
            <pc:sldMasterMk cId="2779709577" sldId="2147483648"/>
            <pc:sldLayoutMk cId="2979783424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66" v="237" actId="2696"/>
          <pc:sldLayoutMkLst>
            <pc:docMk/>
            <pc:sldMasterMk cId="2779709577" sldId="2147483648"/>
            <pc:sldLayoutMk cId="840022237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8733242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53878314" sldId="2147483764"/>
          </pc:sldLayoutMkLst>
        </pc:sldLayoutChg>
        <pc:sldLayoutChg chg="del">
          <pc:chgData name="Cristian Chilipirea" userId="34ab170da5908fc4" providerId="LiveId" clId="{2521351A-FE09-4D61-9EB1-911161C61F51}" dt="2021-10-18T19:01:57.374" v="238" actId="2696"/>
          <pc:sldLayoutMkLst>
            <pc:docMk/>
            <pc:sldMasterMk cId="2779709577" sldId="2147483648"/>
            <pc:sldLayoutMk cId="2867521945" sldId="214748376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8154313" sldId="2147483765"/>
          </pc:sldLayoutMkLst>
        </pc:sldLayoutChg>
        <pc:sldLayoutChg chg="del">
          <pc:chgData name="Cristian Chilipirea" userId="34ab170da5908fc4" providerId="LiveId" clId="{2521351A-FE09-4D61-9EB1-911161C61F51}" dt="2021-10-18T19:01:57.383" v="239" actId="2696"/>
          <pc:sldLayoutMkLst>
            <pc:docMk/>
            <pc:sldMasterMk cId="2779709577" sldId="2147483648"/>
            <pc:sldLayoutMk cId="3842484090" sldId="214748376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730161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391" v="240" actId="2696"/>
          <pc:sldLayoutMkLst>
            <pc:docMk/>
            <pc:sldMasterMk cId="2779709577" sldId="2147483648"/>
            <pc:sldLayoutMk cId="3755420794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400" v="241" actId="2696"/>
          <pc:sldLayoutMkLst>
            <pc:docMk/>
            <pc:sldMasterMk cId="2779709577" sldId="2147483648"/>
            <pc:sldLayoutMk cId="530082654" sldId="21474837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5258488" sldId="2147483767"/>
          </pc:sldLayoutMkLst>
        </pc:sldLayoutChg>
        <pc:sldLayoutChg chg="del">
          <pc:chgData name="Cristian Chilipirea" userId="34ab170da5908fc4" providerId="LiveId" clId="{2521351A-FE09-4D61-9EB1-911161C61F51}" dt="2021-10-18T19:01:57.408" v="242" actId="2696"/>
          <pc:sldLayoutMkLst>
            <pc:docMk/>
            <pc:sldMasterMk cId="2779709577" sldId="2147483648"/>
            <pc:sldLayoutMk cId="2957191877" sldId="214748376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38520948" sldId="2147483768"/>
          </pc:sldLayoutMkLst>
        </pc:sldLayoutChg>
        <pc:sldLayoutChg chg="del">
          <pc:chgData name="Cristian Chilipirea" userId="34ab170da5908fc4" providerId="LiveId" clId="{2521351A-FE09-4D61-9EB1-911161C61F51}" dt="2021-10-18T19:01:57.416" v="243" actId="2696"/>
          <pc:sldLayoutMkLst>
            <pc:docMk/>
            <pc:sldMasterMk cId="2779709577" sldId="2147483648"/>
            <pc:sldLayoutMk cId="1475086601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9238600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29441688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25" v="244" actId="2696"/>
          <pc:sldLayoutMkLst>
            <pc:docMk/>
            <pc:sldMasterMk cId="2779709577" sldId="2147483648"/>
            <pc:sldLayoutMk cId="3664958983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33" v="245" actId="2696"/>
          <pc:sldLayoutMkLst>
            <pc:docMk/>
            <pc:sldMasterMk cId="2779709577" sldId="2147483648"/>
            <pc:sldLayoutMk cId="2601640738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00730907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96711846" sldId="2147483772"/>
          </pc:sldLayoutMkLst>
        </pc:sldLayoutChg>
        <pc:sldLayoutChg chg="del">
          <pc:chgData name="Cristian Chilipirea" userId="34ab170da5908fc4" providerId="LiveId" clId="{2521351A-FE09-4D61-9EB1-911161C61F51}" dt="2021-10-18T19:01:57.441" v="246" actId="2696"/>
          <pc:sldLayoutMkLst>
            <pc:docMk/>
            <pc:sldMasterMk cId="2779709577" sldId="2147483648"/>
            <pc:sldLayoutMk cId="2860837274" sldId="214748377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3969511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0" v="247" actId="2696"/>
          <pc:sldLayoutMkLst>
            <pc:docMk/>
            <pc:sldMasterMk cId="2779709577" sldId="2147483648"/>
            <pc:sldLayoutMk cId="4015949315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8" v="248" actId="2696"/>
          <pc:sldLayoutMkLst>
            <pc:docMk/>
            <pc:sldMasterMk cId="2779709577" sldId="2147483648"/>
            <pc:sldLayoutMk cId="946104349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9076387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58366537" sldId="2147483775"/>
          </pc:sldLayoutMkLst>
        </pc:sldLayoutChg>
        <pc:sldLayoutChg chg="del">
          <pc:chgData name="Cristian Chilipirea" userId="34ab170da5908fc4" providerId="LiveId" clId="{2521351A-FE09-4D61-9EB1-911161C61F51}" dt="2021-10-18T19:01:57.466" v="249" actId="2696"/>
          <pc:sldLayoutMkLst>
            <pc:docMk/>
            <pc:sldMasterMk cId="2779709577" sldId="2147483648"/>
            <pc:sldLayoutMk cId="4164582543" sldId="214748377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93558360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74" v="250" actId="2696"/>
          <pc:sldLayoutMkLst>
            <pc:docMk/>
            <pc:sldMasterMk cId="2779709577" sldId="2147483648"/>
            <pc:sldLayoutMk cId="2305110053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82" v="251" actId="2696"/>
          <pc:sldLayoutMkLst>
            <pc:docMk/>
            <pc:sldMasterMk cId="2779709577" sldId="2147483648"/>
            <pc:sldLayoutMk cId="1456220729" sldId="21474837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7120403" sldId="2147483777"/>
          </pc:sldLayoutMkLst>
        </pc:sldLayoutChg>
        <pc:sldLayoutChg chg="del">
          <pc:chgData name="Cristian Chilipirea" userId="34ab170da5908fc4" providerId="LiveId" clId="{2521351A-FE09-4D61-9EB1-911161C61F51}" dt="2021-10-18T19:01:57.490" v="252" actId="2696"/>
          <pc:sldLayoutMkLst>
            <pc:docMk/>
            <pc:sldMasterMk cId="2779709577" sldId="2147483648"/>
            <pc:sldLayoutMk cId="469790991" sldId="21474837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883819" sldId="2147483778"/>
          </pc:sldLayoutMkLst>
        </pc:sldLayoutChg>
        <pc:sldLayoutChg chg="del">
          <pc:chgData name="Cristian Chilipirea" userId="34ab170da5908fc4" providerId="LiveId" clId="{2521351A-FE09-4D61-9EB1-911161C61F51}" dt="2021-10-18T19:01:57.498" v="253" actId="2696"/>
          <pc:sldLayoutMkLst>
            <pc:docMk/>
            <pc:sldMasterMk cId="2779709577" sldId="2147483648"/>
            <pc:sldLayoutMk cId="1162737115" sldId="214748377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97728464" sldId="2147483779"/>
          </pc:sldLayoutMkLst>
        </pc:sldLayoutChg>
        <pc:sldLayoutChg chg="del">
          <pc:chgData name="Cristian Chilipirea" userId="34ab170da5908fc4" providerId="LiveId" clId="{2521351A-FE09-4D61-9EB1-911161C61F51}" dt="2021-10-18T19:01:57.508" v="254" actId="2696"/>
          <pc:sldLayoutMkLst>
            <pc:docMk/>
            <pc:sldMasterMk cId="2779709577" sldId="2147483648"/>
            <pc:sldLayoutMk cId="2138698404" sldId="21474837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7488630" sldId="2147483780"/>
          </pc:sldLayoutMkLst>
        </pc:sldLayoutChg>
        <pc:sldLayoutChg chg="del">
          <pc:chgData name="Cristian Chilipirea" userId="34ab170da5908fc4" providerId="LiveId" clId="{2521351A-FE09-4D61-9EB1-911161C61F51}" dt="2021-10-18T19:01:57.516" v="255" actId="2696"/>
          <pc:sldLayoutMkLst>
            <pc:docMk/>
            <pc:sldMasterMk cId="2779709577" sldId="2147483648"/>
            <pc:sldLayoutMk cId="130988580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511233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98004648" sldId="2147483782"/>
          </pc:sldLayoutMkLst>
        </pc:sldLayoutChg>
        <pc:sldLayoutChg chg="del">
          <pc:chgData name="Cristian Chilipirea" userId="34ab170da5908fc4" providerId="LiveId" clId="{2521351A-FE09-4D61-9EB1-911161C61F51}" dt="2021-10-18T19:01:57.523" v="256" actId="2696"/>
          <pc:sldLayoutMkLst>
            <pc:docMk/>
            <pc:sldMasterMk cId="2779709577" sldId="2147483648"/>
            <pc:sldLayoutMk cId="3462317026" sldId="21474837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3300510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1" v="257" actId="2696"/>
          <pc:sldLayoutMkLst>
            <pc:docMk/>
            <pc:sldMasterMk cId="2779709577" sldId="2147483648"/>
            <pc:sldLayoutMk cId="4195679621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8" v="258" actId="2696"/>
          <pc:sldLayoutMkLst>
            <pc:docMk/>
            <pc:sldMasterMk cId="2779709577" sldId="2147483648"/>
            <pc:sldLayoutMk cId="1016192569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20503946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13380115" sldId="2147483785"/>
          </pc:sldLayoutMkLst>
        </pc:sldLayoutChg>
        <pc:sldLayoutChg chg="del">
          <pc:chgData name="Cristian Chilipirea" userId="34ab170da5908fc4" providerId="LiveId" clId="{2521351A-FE09-4D61-9EB1-911161C61F51}" dt="2021-10-18T19:01:57.546" v="259" actId="2696"/>
          <pc:sldLayoutMkLst>
            <pc:docMk/>
            <pc:sldMasterMk cId="2779709577" sldId="2147483648"/>
            <pc:sldLayoutMk cId="1979390023" sldId="21474837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06553145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53" v="260" actId="2696"/>
          <pc:sldLayoutMkLst>
            <pc:docMk/>
            <pc:sldMasterMk cId="2779709577" sldId="2147483648"/>
            <pc:sldLayoutMk cId="2449333946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61" v="261" actId="2696"/>
          <pc:sldLayoutMkLst>
            <pc:docMk/>
            <pc:sldMasterMk cId="2779709577" sldId="2147483648"/>
            <pc:sldLayoutMk cId="838329792" sldId="21474837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19147945" sldId="2147483787"/>
          </pc:sldLayoutMkLst>
        </pc:sldLayoutChg>
        <pc:sldLayoutChg chg="del">
          <pc:chgData name="Cristian Chilipirea" userId="34ab170da5908fc4" providerId="LiveId" clId="{2521351A-FE09-4D61-9EB1-911161C61F51}" dt="2021-10-18T19:01:57.568" v="262" actId="2696"/>
          <pc:sldLayoutMkLst>
            <pc:docMk/>
            <pc:sldMasterMk cId="2779709577" sldId="2147483648"/>
            <pc:sldLayoutMk cId="1503804195" sldId="21474837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92497698" sldId="2147483788"/>
          </pc:sldLayoutMkLst>
        </pc:sldLayoutChg>
        <pc:sldLayoutChg chg="del">
          <pc:chgData name="Cristian Chilipirea" userId="34ab170da5908fc4" providerId="LiveId" clId="{2521351A-FE09-4D61-9EB1-911161C61F51}" dt="2021-10-18T19:01:57.576" v="263" actId="2696"/>
          <pc:sldLayoutMkLst>
            <pc:docMk/>
            <pc:sldMasterMk cId="2779709577" sldId="2147483648"/>
            <pc:sldLayoutMk cId="702955980" sldId="214748378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8973488" sldId="2147483789"/>
          </pc:sldLayoutMkLst>
        </pc:sldLayoutChg>
        <pc:sldLayoutChg chg="del">
          <pc:chgData name="Cristian Chilipirea" userId="34ab170da5908fc4" providerId="LiveId" clId="{2521351A-FE09-4D61-9EB1-911161C61F51}" dt="2021-10-18T19:01:57.584" v="264" actId="2696"/>
          <pc:sldLayoutMkLst>
            <pc:docMk/>
            <pc:sldMasterMk cId="2779709577" sldId="2147483648"/>
            <pc:sldLayoutMk cId="3132463895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72278752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816552395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1" v="265" actId="2696"/>
          <pc:sldLayoutMkLst>
            <pc:docMk/>
            <pc:sldMasterMk cId="2779709577" sldId="2147483648"/>
            <pc:sldLayoutMk cId="2684004058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9" v="266" actId="2696"/>
          <pc:sldLayoutMkLst>
            <pc:docMk/>
            <pc:sldMasterMk cId="2779709577" sldId="2147483648"/>
            <pc:sldLayoutMk cId="362299135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6268670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7359838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07" v="267" actId="2696"/>
          <pc:sldLayoutMkLst>
            <pc:docMk/>
            <pc:sldMasterMk cId="2779709577" sldId="2147483648"/>
            <pc:sldLayoutMk cId="3315245496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14" v="268" actId="2696"/>
          <pc:sldLayoutMkLst>
            <pc:docMk/>
            <pc:sldMasterMk cId="2779709577" sldId="2147483648"/>
            <pc:sldLayoutMk cId="787743897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48550151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9711198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22" v="269" actId="2696"/>
          <pc:sldLayoutMkLst>
            <pc:docMk/>
            <pc:sldMasterMk cId="2779709577" sldId="2147483648"/>
            <pc:sldLayoutMk cId="426129464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30" v="270" actId="2696"/>
          <pc:sldLayoutMkLst>
            <pc:docMk/>
            <pc:sldMasterMk cId="2779709577" sldId="2147483648"/>
            <pc:sldLayoutMk cId="1570628386" sldId="21474837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5159310" sldId="2147483796"/>
          </pc:sldLayoutMkLst>
        </pc:sldLayoutChg>
        <pc:sldLayoutChg chg="del">
          <pc:chgData name="Cristian Chilipirea" userId="34ab170da5908fc4" providerId="LiveId" clId="{2521351A-FE09-4D61-9EB1-911161C61F51}" dt="2021-10-18T19:01:57.637" v="271" actId="2696"/>
          <pc:sldLayoutMkLst>
            <pc:docMk/>
            <pc:sldMasterMk cId="2779709577" sldId="2147483648"/>
            <pc:sldLayoutMk cId="2263902527" sldId="21474837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9734724" sldId="2147483797"/>
          </pc:sldLayoutMkLst>
        </pc:sldLayoutChg>
        <pc:sldLayoutChg chg="del">
          <pc:chgData name="Cristian Chilipirea" userId="34ab170da5908fc4" providerId="LiveId" clId="{2521351A-FE09-4D61-9EB1-911161C61F51}" dt="2021-10-18T19:01:57.645" v="272" actId="2696"/>
          <pc:sldLayoutMkLst>
            <pc:docMk/>
            <pc:sldMasterMk cId="2779709577" sldId="2147483648"/>
            <pc:sldLayoutMk cId="1489759442" sldId="214748379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88451558" sldId="2147483798"/>
          </pc:sldLayoutMkLst>
        </pc:sldLayoutChg>
        <pc:sldLayoutChg chg="del">
          <pc:chgData name="Cristian Chilipirea" userId="34ab170da5908fc4" providerId="LiveId" clId="{2521351A-FE09-4D61-9EB1-911161C61F51}" dt="2021-10-18T19:01:57.654" v="273" actId="2696"/>
          <pc:sldLayoutMkLst>
            <pc:docMk/>
            <pc:sldMasterMk cId="2779709577" sldId="2147483648"/>
            <pc:sldLayoutMk cId="573969563" sldId="21474837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93042098" sldId="2147483799"/>
          </pc:sldLayoutMkLst>
        </pc:sldLayoutChg>
        <pc:sldLayoutChg chg="del">
          <pc:chgData name="Cristian Chilipirea" userId="34ab170da5908fc4" providerId="LiveId" clId="{2521351A-FE09-4D61-9EB1-911161C61F51}" dt="2021-10-18T19:01:57.661" v="274" actId="2696"/>
          <pc:sldLayoutMkLst>
            <pc:docMk/>
            <pc:sldMasterMk cId="2779709577" sldId="2147483648"/>
            <pc:sldLayoutMk cId="784935996" sldId="21474838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8718900" sldId="2147483800"/>
          </pc:sldLayoutMkLst>
        </pc:sldLayoutChg>
        <pc:sldLayoutChg chg="del">
          <pc:chgData name="Cristian Chilipirea" userId="34ab170da5908fc4" providerId="LiveId" clId="{2521351A-FE09-4D61-9EB1-911161C61F51}" dt="2021-10-18T19:01:57.669" v="275" actId="2696"/>
          <pc:sldLayoutMkLst>
            <pc:docMk/>
            <pc:sldMasterMk cId="2779709577" sldId="2147483648"/>
            <pc:sldLayoutMk cId="10149356" sldId="21474838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1233143" sldId="2147483801"/>
          </pc:sldLayoutMkLst>
        </pc:sldLayoutChg>
        <pc:sldLayoutChg chg="del">
          <pc:chgData name="Cristian Chilipirea" userId="34ab170da5908fc4" providerId="LiveId" clId="{2521351A-FE09-4D61-9EB1-911161C61F51}" dt="2021-10-18T19:01:57.677" v="276" actId="2696"/>
          <pc:sldLayoutMkLst>
            <pc:docMk/>
            <pc:sldMasterMk cId="2779709577" sldId="2147483648"/>
            <pc:sldLayoutMk cId="3244726281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4801425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24983304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84" v="277" actId="2696"/>
          <pc:sldLayoutMkLst>
            <pc:docMk/>
            <pc:sldMasterMk cId="2779709577" sldId="2147483648"/>
            <pc:sldLayoutMk cId="1910911928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91" v="278" actId="2696"/>
          <pc:sldLayoutMkLst>
            <pc:docMk/>
            <pc:sldMasterMk cId="2779709577" sldId="2147483648"/>
            <pc:sldLayoutMk cId="412383144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48563857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627346" sldId="21474838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2906504" sldId="21474838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8855536" sldId="214748380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6809374" sldId="21474838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81785" sldId="214748380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4255170" sldId="21474838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55587609" sldId="21474838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9921045" sldId="21474838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78071179" sldId="21474838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4434443" sldId="21474838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18638899" sldId="214748381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4165862" sldId="21474838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26336616" sldId="214748381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8474154" sldId="21474838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52361402" sldId="21474838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1659280" sldId="21474838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32788003" sldId="21474838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27249507" sldId="21474838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8700319" sldId="21474838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99692885" sldId="21474838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62974460" sldId="21474838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167758" sldId="214748382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4590910" sldId="21474838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08017941" sldId="214748382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6292788" sldId="21474838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49816372" sldId="214748383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29341947" sldId="21474838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4951456" sldId="214748383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16651345" sldId="21474838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32714065" sldId="21474838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83019290" sldId="21474838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33374600" sldId="21474838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25358544" sldId="21474838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424314" sldId="214748383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1762156" sldId="21474838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7392774" sldId="2147483840"/>
          </pc:sldLayoutMkLst>
        </pc:sldLayoutChg>
      </pc:sldMasterChg>
    </pc:docChg>
  </pc:docChgLst>
  <pc:docChgLst>
    <pc:chgData name="Cristian Chilipirea" userId="34ab170da5908fc4" providerId="LiveId" clId="{16866D2B-D27C-4E2B-945A-C1F589033BFF}"/>
    <pc:docChg chg="undo custSel addSld delSld modSld sldOrd">
      <pc:chgData name="Cristian Chilipirea" userId="34ab170da5908fc4" providerId="LiveId" clId="{16866D2B-D27C-4E2B-945A-C1F589033BFF}" dt="2021-04-17T07:20:17.610" v="2591" actId="20577"/>
      <pc:docMkLst>
        <pc:docMk/>
      </pc:docMkLst>
      <pc:sldChg chg="modSp mod">
        <pc:chgData name="Cristian Chilipirea" userId="34ab170da5908fc4" providerId="LiveId" clId="{16866D2B-D27C-4E2B-945A-C1F589033BFF}" dt="2021-04-16T05:51:10.065" v="1128" actId="20577"/>
        <pc:sldMkLst>
          <pc:docMk/>
          <pc:sldMk cId="736295071" sldId="256"/>
        </pc:sldMkLst>
        <pc:spChg chg="mod">
          <ac:chgData name="Cristian Chilipirea" userId="34ab170da5908fc4" providerId="LiveId" clId="{16866D2B-D27C-4E2B-945A-C1F589033BFF}" dt="2021-04-16T05:51:10.065" v="112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16866D2B-D27C-4E2B-945A-C1F589033BFF}" dt="2021-04-16T20:49:21.407" v="2588" actId="790"/>
        <pc:sldMkLst>
          <pc:docMk/>
          <pc:sldMk cId="1956858955" sldId="257"/>
        </pc:sldMkLst>
        <pc:spChg chg="mod">
          <ac:chgData name="Cristian Chilipirea" userId="34ab170da5908fc4" providerId="LiveId" clId="{16866D2B-D27C-4E2B-945A-C1F589033BFF}" dt="2021-04-16T20:49:21.407" v="2588" actId="790"/>
          <ac:spMkLst>
            <pc:docMk/>
            <pc:sldMk cId="1956858955" sldId="257"/>
            <ac:spMk id="2" creationId="{291823A6-F84F-4993-B485-C28804E379A9}"/>
          </ac:spMkLst>
        </pc:spChg>
      </pc:sldChg>
      <pc:sldChg chg="addSp delSp modSp new mod">
        <pc:chgData name="Cristian Chilipirea" userId="34ab170da5908fc4" providerId="LiveId" clId="{16866D2B-D27C-4E2B-945A-C1F589033BFF}" dt="2021-04-15T20:59:42.757" v="602" actId="14100"/>
        <pc:sldMkLst>
          <pc:docMk/>
          <pc:sldMk cId="3349091074" sldId="258"/>
        </pc:sldMkLst>
        <pc:spChg chg="mod">
          <ac:chgData name="Cristian Chilipirea" userId="34ab170da5908fc4" providerId="LiveId" clId="{16866D2B-D27C-4E2B-945A-C1F589033BFF}" dt="2021-04-15T20:30:54.578" v="15" actId="20577"/>
          <ac:spMkLst>
            <pc:docMk/>
            <pc:sldMk cId="3349091074" sldId="258"/>
            <ac:spMk id="3" creationId="{550FC8E0-794C-474A-A01D-F02804E72848}"/>
          </ac:spMkLst>
        </pc:spChg>
        <pc:spChg chg="del">
          <ac:chgData name="Cristian Chilipirea" userId="34ab170da5908fc4" providerId="LiveId" clId="{16866D2B-D27C-4E2B-945A-C1F589033BFF}" dt="2021-04-15T20:56:35.603" v="444" actId="478"/>
          <ac:spMkLst>
            <pc:docMk/>
            <pc:sldMk cId="3349091074" sldId="258"/>
            <ac:spMk id="4" creationId="{E4C96C54-9E58-4508-8C79-17E4F85B17E0}"/>
          </ac:spMkLst>
        </pc:sp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6" creationId="{0F2948EA-FBE6-430E-987A-3347BF7F14A6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7" creationId="{DA6D47A9-F0A7-49D3-842E-EEE377221971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8" creationId="{B1608254-9CC1-4A99-AF50-529BB6DCEE37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9" creationId="{B9983664-C976-48E7-A3AF-CF21DD7255B8}"/>
          </ac:picMkLst>
        </pc:picChg>
        <pc:picChg chg="add mod">
          <ac:chgData name="Cristian Chilipirea" userId="34ab170da5908fc4" providerId="LiveId" clId="{16866D2B-D27C-4E2B-945A-C1F589033BFF}" dt="2021-04-15T20:59:34.334" v="597" actId="1076"/>
          <ac:picMkLst>
            <pc:docMk/>
            <pc:sldMk cId="3349091074" sldId="258"/>
            <ac:picMk id="11" creationId="{CE94C559-2EB8-4542-8E4E-E56906D99C69}"/>
          </ac:picMkLst>
        </pc:picChg>
        <pc:picChg chg="add mod">
          <ac:chgData name="Cristian Chilipirea" userId="34ab170da5908fc4" providerId="LiveId" clId="{16866D2B-D27C-4E2B-945A-C1F589033BFF}" dt="2021-04-15T20:58:57.849" v="584" actId="1076"/>
          <ac:picMkLst>
            <pc:docMk/>
            <pc:sldMk cId="3349091074" sldId="258"/>
            <ac:picMk id="13" creationId="{89A59A8F-26AD-4660-8BD6-B4B623F682F0}"/>
          </ac:picMkLst>
        </pc:picChg>
        <pc:cxnChg chg="add mod">
          <ac:chgData name="Cristian Chilipirea" userId="34ab170da5908fc4" providerId="LiveId" clId="{16866D2B-D27C-4E2B-945A-C1F589033BFF}" dt="2021-04-15T20:59:34.334" v="597" actId="1076"/>
          <ac:cxnSpMkLst>
            <pc:docMk/>
            <pc:sldMk cId="3349091074" sldId="258"/>
            <ac:cxnSpMk id="15" creationId="{C93D2589-1910-474C-91B1-23E0E544588D}"/>
          </ac:cxnSpMkLst>
        </pc:cxnChg>
        <pc:cxnChg chg="add mod">
          <ac:chgData name="Cristian Chilipirea" userId="34ab170da5908fc4" providerId="LiveId" clId="{16866D2B-D27C-4E2B-945A-C1F589033BFF}" dt="2021-04-15T20:59:26.510" v="592" actId="14100"/>
          <ac:cxnSpMkLst>
            <pc:docMk/>
            <pc:sldMk cId="3349091074" sldId="258"/>
            <ac:cxnSpMk id="16" creationId="{1163031B-6F41-40B4-83AA-3DE2C827F518}"/>
          </ac:cxnSpMkLst>
        </pc:cxnChg>
        <pc:cxnChg chg="add mod">
          <ac:chgData name="Cristian Chilipirea" userId="34ab170da5908fc4" providerId="LiveId" clId="{16866D2B-D27C-4E2B-945A-C1F589033BFF}" dt="2021-04-15T20:59:32.146" v="595" actId="14100"/>
          <ac:cxnSpMkLst>
            <pc:docMk/>
            <pc:sldMk cId="3349091074" sldId="258"/>
            <ac:cxnSpMk id="19" creationId="{BEF89D6C-01CB-4DE9-9B7C-AB930E99179D}"/>
          </ac:cxnSpMkLst>
        </pc:cxnChg>
        <pc:cxnChg chg="add mod">
          <ac:chgData name="Cristian Chilipirea" userId="34ab170da5908fc4" providerId="LiveId" clId="{16866D2B-D27C-4E2B-945A-C1F589033BFF}" dt="2021-04-15T20:59:39.190" v="599" actId="14100"/>
          <ac:cxnSpMkLst>
            <pc:docMk/>
            <pc:sldMk cId="3349091074" sldId="258"/>
            <ac:cxnSpMk id="22" creationId="{447349D4-42AE-4E86-A3D9-59BE1E1DFD03}"/>
          </ac:cxnSpMkLst>
        </pc:cxnChg>
        <pc:cxnChg chg="add mod">
          <ac:chgData name="Cristian Chilipirea" userId="34ab170da5908fc4" providerId="LiveId" clId="{16866D2B-D27C-4E2B-945A-C1F589033BFF}" dt="2021-04-15T20:59:42.757" v="602" actId="14100"/>
          <ac:cxnSpMkLst>
            <pc:docMk/>
            <pc:sldMk cId="3349091074" sldId="258"/>
            <ac:cxnSpMk id="26" creationId="{2793D1F0-3249-4270-A5B3-F51C99A648B4}"/>
          </ac:cxnSpMkLst>
        </pc:cxnChg>
      </pc:sldChg>
      <pc:sldChg chg="addSp delSp modSp new mod">
        <pc:chgData name="Cristian Chilipirea" userId="34ab170da5908fc4" providerId="LiveId" clId="{16866D2B-D27C-4E2B-945A-C1F589033BFF}" dt="2021-04-15T21:09:15.674" v="634" actId="478"/>
        <pc:sldMkLst>
          <pc:docMk/>
          <pc:sldMk cId="4021337718" sldId="259"/>
        </pc:sldMkLst>
        <pc:spChg chg="mod">
          <ac:chgData name="Cristian Chilipirea" userId="34ab170da5908fc4" providerId="LiveId" clId="{16866D2B-D27C-4E2B-945A-C1F589033BFF}" dt="2021-04-15T20:33:52.353" v="26" actId="20577"/>
          <ac:spMkLst>
            <pc:docMk/>
            <pc:sldMk cId="4021337718" sldId="259"/>
            <ac:spMk id="3" creationId="{64510944-34A6-49DC-909A-CBF4A777670F}"/>
          </ac:spMkLst>
        </pc:spChg>
        <pc:spChg chg="del">
          <ac:chgData name="Cristian Chilipirea" userId="34ab170da5908fc4" providerId="LiveId" clId="{16866D2B-D27C-4E2B-945A-C1F589033BFF}" dt="2021-04-15T21:01:29.919" v="603" actId="478"/>
          <ac:spMkLst>
            <pc:docMk/>
            <pc:sldMk cId="4021337718" sldId="259"/>
            <ac:spMk id="4" creationId="{1379A693-4DA8-4CB2-8B9F-D38CD3657D80}"/>
          </ac:spMkLst>
        </pc:spChg>
        <pc:spChg chg="add mod">
          <ac:chgData name="Cristian Chilipirea" userId="34ab170da5908fc4" providerId="LiveId" clId="{16866D2B-D27C-4E2B-945A-C1F589033BFF}" dt="2021-04-15T21:09:14.079" v="633"/>
          <ac:spMkLst>
            <pc:docMk/>
            <pc:sldMk cId="4021337718" sldId="259"/>
            <ac:spMk id="16" creationId="{14D8D84F-CA88-464F-9F3A-6C368B9BD987}"/>
          </ac:spMkLst>
        </pc:spChg>
        <pc:picChg chg="add mod">
          <ac:chgData name="Cristian Chilipirea" userId="34ab170da5908fc4" providerId="LiveId" clId="{16866D2B-D27C-4E2B-945A-C1F589033BFF}" dt="2021-04-15T21:01:35.135" v="605" actId="1076"/>
          <ac:picMkLst>
            <pc:docMk/>
            <pc:sldMk cId="4021337718" sldId="259"/>
            <ac:picMk id="5" creationId="{1748E41D-8CE8-49FA-AEE1-E48FED1F039D}"/>
          </ac:picMkLst>
        </pc:picChg>
        <pc:picChg chg="add mod">
          <ac:chgData name="Cristian Chilipirea" userId="34ab170da5908fc4" providerId="LiveId" clId="{16866D2B-D27C-4E2B-945A-C1F589033BFF}" dt="2021-04-15T21:01:41.907" v="607" actId="1076"/>
          <ac:picMkLst>
            <pc:docMk/>
            <pc:sldMk cId="4021337718" sldId="259"/>
            <ac:picMk id="6" creationId="{60C72B9A-6A0C-424D-AD05-55C93787F9E5}"/>
          </ac:picMkLst>
        </pc:picChg>
        <pc:picChg chg="add mod">
          <ac:chgData name="Cristian Chilipirea" userId="34ab170da5908fc4" providerId="LiveId" clId="{16866D2B-D27C-4E2B-945A-C1F589033BFF}" dt="2021-04-15T21:01:49.115" v="609" actId="1076"/>
          <ac:picMkLst>
            <pc:docMk/>
            <pc:sldMk cId="4021337718" sldId="259"/>
            <ac:picMk id="7" creationId="{3AA40C54-F135-45A7-8712-F1D21FCF60DD}"/>
          </ac:picMkLst>
        </pc:picChg>
        <pc:picChg chg="add del mod">
          <ac:chgData name="Cristian Chilipirea" userId="34ab170da5908fc4" providerId="LiveId" clId="{16866D2B-D27C-4E2B-945A-C1F589033BFF}" dt="2021-04-15T21:08:32.925" v="614" actId="21"/>
          <ac:picMkLst>
            <pc:docMk/>
            <pc:sldMk cId="4021337718" sldId="259"/>
            <ac:picMk id="9" creationId="{69543A86-EA67-48D2-89F6-D3D9CA4FC385}"/>
          </ac:picMkLst>
        </pc:picChg>
        <pc:cxnChg chg="add mod">
          <ac:chgData name="Cristian Chilipirea" userId="34ab170da5908fc4" providerId="LiveId" clId="{16866D2B-D27C-4E2B-945A-C1F589033BFF}" dt="2021-04-15T21:08:44.259" v="617" actId="14100"/>
          <ac:cxnSpMkLst>
            <pc:docMk/>
            <pc:sldMk cId="4021337718" sldId="259"/>
            <ac:cxnSpMk id="10" creationId="{40AE6B67-B447-4EF7-AF84-F6140A8D6EB1}"/>
          </ac:cxnSpMkLst>
        </pc:cxnChg>
        <pc:cxnChg chg="add del mod">
          <ac:chgData name="Cristian Chilipirea" userId="34ab170da5908fc4" providerId="LiveId" clId="{16866D2B-D27C-4E2B-945A-C1F589033BFF}" dt="2021-04-15T21:09:15.674" v="634" actId="478"/>
          <ac:cxnSpMkLst>
            <pc:docMk/>
            <pc:sldMk cId="4021337718" sldId="259"/>
            <ac:cxnSpMk id="13" creationId="{B07148C4-7638-4BBF-A168-C7FA00CE09E7}"/>
          </ac:cxnSpMkLst>
        </pc:cxnChg>
      </pc:sldChg>
      <pc:sldChg chg="modSp new mod">
        <pc:chgData name="Cristian Chilipirea" userId="34ab170da5908fc4" providerId="LiveId" clId="{16866D2B-D27C-4E2B-945A-C1F589033BFF}" dt="2021-04-15T20:34:01.497" v="55" actId="20577"/>
        <pc:sldMkLst>
          <pc:docMk/>
          <pc:sldMk cId="122641314" sldId="260"/>
        </pc:sldMkLst>
        <pc:spChg chg="mod">
          <ac:chgData name="Cristian Chilipirea" userId="34ab170da5908fc4" providerId="LiveId" clId="{16866D2B-D27C-4E2B-945A-C1F589033BFF}" dt="2021-04-15T20:34:01.497" v="55" actId="20577"/>
          <ac:spMkLst>
            <pc:docMk/>
            <pc:sldMk cId="122641314" sldId="260"/>
            <ac:spMk id="3" creationId="{FCB28353-F55B-4466-AC22-E7E22C1EF32C}"/>
          </ac:spMkLst>
        </pc:spChg>
      </pc:sldChg>
      <pc:sldChg chg="modSp new mod">
        <pc:chgData name="Cristian Chilipirea" userId="34ab170da5908fc4" providerId="LiveId" clId="{16866D2B-D27C-4E2B-945A-C1F589033BFF}" dt="2021-04-15T20:58:16.710" v="569" actId="790"/>
        <pc:sldMkLst>
          <pc:docMk/>
          <pc:sldMk cId="1088919102" sldId="261"/>
        </pc:sldMkLst>
        <pc:spChg chg="mod">
          <ac:chgData name="Cristian Chilipirea" userId="34ab170da5908fc4" providerId="LiveId" clId="{16866D2B-D27C-4E2B-945A-C1F589033BFF}" dt="2021-04-15T20:36:58.112" v="182" actId="790"/>
          <ac:spMkLst>
            <pc:docMk/>
            <pc:sldMk cId="1088919102" sldId="261"/>
            <ac:spMk id="3" creationId="{0D2B3868-D6E7-4820-B5FF-9A27237B4FF5}"/>
          </ac:spMkLst>
        </pc:spChg>
        <pc:spChg chg="mod">
          <ac:chgData name="Cristian Chilipirea" userId="34ab170da5908fc4" providerId="LiveId" clId="{16866D2B-D27C-4E2B-945A-C1F589033BFF}" dt="2021-04-15T20:58:16.710" v="569" actId="790"/>
          <ac:spMkLst>
            <pc:docMk/>
            <pc:sldMk cId="1088919102" sldId="261"/>
            <ac:spMk id="4" creationId="{73122042-4C85-4CF9-9EA1-380A06884342}"/>
          </ac:spMkLst>
        </pc:spChg>
      </pc:sldChg>
      <pc:sldChg chg="modSp new mod">
        <pc:chgData name="Cristian Chilipirea" userId="34ab170da5908fc4" providerId="LiveId" clId="{16866D2B-D27C-4E2B-945A-C1F589033BFF}" dt="2021-04-15T20:42:08.829" v="355" actId="20577"/>
        <pc:sldMkLst>
          <pc:docMk/>
          <pc:sldMk cId="2786672535" sldId="262"/>
        </pc:sldMkLst>
        <pc:spChg chg="mod">
          <ac:chgData name="Cristian Chilipirea" userId="34ab170da5908fc4" providerId="LiveId" clId="{16866D2B-D27C-4E2B-945A-C1F589033BFF}" dt="2021-04-15T20:35:41.870" v="140" actId="20577"/>
          <ac:spMkLst>
            <pc:docMk/>
            <pc:sldMk cId="2786672535" sldId="262"/>
            <ac:spMk id="3" creationId="{E2A08904-24A3-4F63-BF2D-C506A278FE3F}"/>
          </ac:spMkLst>
        </pc:spChg>
        <pc:spChg chg="mod">
          <ac:chgData name="Cristian Chilipirea" userId="34ab170da5908fc4" providerId="LiveId" clId="{16866D2B-D27C-4E2B-945A-C1F589033BFF}" dt="2021-04-15T20:42:08.829" v="355" actId="20577"/>
          <ac:spMkLst>
            <pc:docMk/>
            <pc:sldMk cId="2786672535" sldId="262"/>
            <ac:spMk id="4" creationId="{C84F75DD-BA78-43F1-AEBF-D8972CD05180}"/>
          </ac:spMkLst>
        </pc:spChg>
      </pc:sldChg>
      <pc:sldChg chg="modSp new mod">
        <pc:chgData name="Cristian Chilipirea" userId="34ab170da5908fc4" providerId="LiveId" clId="{16866D2B-D27C-4E2B-945A-C1F589033BFF}" dt="2021-04-17T07:20:17.610" v="2591" actId="20577"/>
        <pc:sldMkLst>
          <pc:docMk/>
          <pc:sldMk cId="4053470450" sldId="263"/>
        </pc:sldMkLst>
        <pc:spChg chg="mod">
          <ac:chgData name="Cristian Chilipirea" userId="34ab170da5908fc4" providerId="LiveId" clId="{16866D2B-D27C-4E2B-945A-C1F589033BFF}" dt="2021-04-15T20:39:23.801" v="249" actId="20577"/>
          <ac:spMkLst>
            <pc:docMk/>
            <pc:sldMk cId="4053470450" sldId="263"/>
            <ac:spMk id="3" creationId="{437F43AE-B83B-4111-B4EE-B019639A7473}"/>
          </ac:spMkLst>
        </pc:spChg>
        <pc:spChg chg="mod">
          <ac:chgData name="Cristian Chilipirea" userId="34ab170da5908fc4" providerId="LiveId" clId="{16866D2B-D27C-4E2B-945A-C1F589033BFF}" dt="2021-04-17T07:20:17.610" v="2591" actId="20577"/>
          <ac:spMkLst>
            <pc:docMk/>
            <pc:sldMk cId="4053470450" sldId="263"/>
            <ac:spMk id="4" creationId="{48CBF94F-4832-495E-9E3B-55C9F803CEC4}"/>
          </ac:spMkLst>
        </pc:spChg>
      </pc:sldChg>
      <pc:sldChg chg="addSp delSp modSp add mod">
        <pc:chgData name="Cristian Chilipirea" userId="34ab170da5908fc4" providerId="LiveId" clId="{16866D2B-D27C-4E2B-945A-C1F589033BFF}" dt="2021-04-15T21:09:21.425" v="636" actId="478"/>
        <pc:sldMkLst>
          <pc:docMk/>
          <pc:sldMk cId="605079493" sldId="264"/>
        </pc:sldMkLst>
        <pc:spChg chg="add mod">
          <ac:chgData name="Cristian Chilipirea" userId="34ab170da5908fc4" providerId="LiveId" clId="{16866D2B-D27C-4E2B-945A-C1F589033BFF}" dt="2021-04-15T21:09:20.188" v="635" actId="1076"/>
          <ac:spMkLst>
            <pc:docMk/>
            <pc:sldMk cId="605079493" sldId="264"/>
            <ac:spMk id="4" creationId="{6811CC00-12B4-4718-8658-ABAEC91CEF34}"/>
          </ac:spMkLst>
        </pc:spChg>
        <pc:cxnChg chg="del mod">
          <ac:chgData name="Cristian Chilipirea" userId="34ab170da5908fc4" providerId="LiveId" clId="{16866D2B-D27C-4E2B-945A-C1F589033BFF}" dt="2021-04-15T21:09:21.425" v="636" actId="478"/>
          <ac:cxnSpMkLst>
            <pc:docMk/>
            <pc:sldMk cId="605079493" sldId="264"/>
            <ac:cxnSpMk id="10" creationId="{40AE6B67-B447-4EF7-AF84-F6140A8D6EB1}"/>
          </ac:cxnSpMkLst>
        </pc:cxnChg>
      </pc:sldChg>
      <pc:sldChg chg="addSp modSp add mod">
        <pc:chgData name="Cristian Chilipirea" userId="34ab170da5908fc4" providerId="LiveId" clId="{16866D2B-D27C-4E2B-945A-C1F589033BFF}" dt="2021-04-15T21:10:02.575" v="655" actId="1076"/>
        <pc:sldMkLst>
          <pc:docMk/>
          <pc:sldMk cId="1426729728" sldId="265"/>
        </pc:sldMkLst>
        <pc:spChg chg="mod">
          <ac:chgData name="Cristian Chilipirea" userId="34ab170da5908fc4" providerId="LiveId" clId="{16866D2B-D27C-4E2B-945A-C1F589033BFF}" dt="2021-04-15T21:09:38.026" v="645" actId="20577"/>
          <ac:spMkLst>
            <pc:docMk/>
            <pc:sldMk cId="1426729728" sldId="265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02.575" v="655" actId="1076"/>
          <ac:picMkLst>
            <pc:docMk/>
            <pc:sldMk cId="1426729728" sldId="265"/>
            <ac:picMk id="10" creationId="{91798F31-5E83-434F-A1DC-A414726E8F24}"/>
          </ac:picMkLst>
        </pc:picChg>
        <pc:cxnChg chg="mod">
          <ac:chgData name="Cristian Chilipirea" userId="34ab170da5908fc4" providerId="LiveId" clId="{16866D2B-D27C-4E2B-945A-C1F589033BFF}" dt="2021-04-15T21:09:35.053" v="640" actId="14100"/>
          <ac:cxnSpMkLst>
            <pc:docMk/>
            <pc:sldMk cId="1426729728" sldId="265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09:56.635" v="653" actId="14100"/>
        <pc:sldMkLst>
          <pc:docMk/>
          <pc:sldMk cId="743451965" sldId="266"/>
        </pc:sldMkLst>
        <pc:spChg chg="del">
          <ac:chgData name="Cristian Chilipirea" userId="34ab170da5908fc4" providerId="LiveId" clId="{16866D2B-D27C-4E2B-945A-C1F589033BFF}" dt="2021-04-15T21:09:44.586" v="647" actId="478"/>
          <ac:spMkLst>
            <pc:docMk/>
            <pc:sldMk cId="743451965" sldId="266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09:56.635" v="653" actId="14100"/>
          <ac:picMkLst>
            <pc:docMk/>
            <pc:sldMk cId="743451965" sldId="266"/>
            <ac:picMk id="9" creationId="{2E0FEABB-2DAB-4966-BF9A-1BAC14E05F3F}"/>
          </ac:picMkLst>
        </pc:picChg>
        <pc:cxnChg chg="del mod">
          <ac:chgData name="Cristian Chilipirea" userId="34ab170da5908fc4" providerId="LiveId" clId="{16866D2B-D27C-4E2B-945A-C1F589033BFF}" dt="2021-04-15T21:09:44.586" v="647" actId="478"/>
          <ac:cxnSpMkLst>
            <pc:docMk/>
            <pc:sldMk cId="743451965" sldId="266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10:39.657" v="664" actId="478"/>
        <pc:sldMkLst>
          <pc:docMk/>
          <pc:sldMk cId="1628641991" sldId="267"/>
        </pc:sldMkLst>
        <pc:spChg chg="del mod">
          <ac:chgData name="Cristian Chilipirea" userId="34ab170da5908fc4" providerId="LiveId" clId="{16866D2B-D27C-4E2B-945A-C1F589033BFF}" dt="2021-04-15T21:10:38.850" v="663" actId="478"/>
          <ac:spMkLst>
            <pc:docMk/>
            <pc:sldMk cId="1628641991" sldId="267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36.734" v="662"/>
          <ac:picMkLst>
            <pc:docMk/>
            <pc:sldMk cId="1628641991" sldId="267"/>
            <ac:picMk id="11" creationId="{B2A54B2C-B9A9-46C3-B7F5-65055BF5FF91}"/>
          </ac:picMkLst>
        </pc:picChg>
        <pc:cxnChg chg="del mod">
          <ac:chgData name="Cristian Chilipirea" userId="34ab170da5908fc4" providerId="LiveId" clId="{16866D2B-D27C-4E2B-945A-C1F589033BFF}" dt="2021-04-15T21:10:39.657" v="664" actId="478"/>
          <ac:cxnSpMkLst>
            <pc:docMk/>
            <pc:sldMk cId="1628641991" sldId="267"/>
            <ac:cxnSpMk id="13" creationId="{B07148C4-7638-4BBF-A168-C7FA00CE09E7}"/>
          </ac:cxnSpMkLst>
        </pc:cxnChg>
      </pc:sldChg>
      <pc:sldChg chg="addSp modSp add ord">
        <pc:chgData name="Cristian Chilipirea" userId="34ab170da5908fc4" providerId="LiveId" clId="{16866D2B-D27C-4E2B-945A-C1F589033BFF}" dt="2021-04-15T21:10:33.067" v="661"/>
        <pc:sldMkLst>
          <pc:docMk/>
          <pc:sldMk cId="3632680123" sldId="268"/>
        </pc:sldMkLst>
        <pc:picChg chg="add mod">
          <ac:chgData name="Cristian Chilipirea" userId="34ab170da5908fc4" providerId="LiveId" clId="{16866D2B-D27C-4E2B-945A-C1F589033BFF}" dt="2021-04-15T21:10:21.071" v="659" actId="571"/>
          <ac:picMkLst>
            <pc:docMk/>
            <pc:sldMk cId="3632680123" sldId="268"/>
            <ac:picMk id="11" creationId="{BB047A44-FE77-4570-9257-ABFAB7971701}"/>
          </ac:picMkLst>
        </pc:picChg>
      </pc:sldChg>
      <pc:sldChg chg="addSp modSp add mod">
        <pc:chgData name="Cristian Chilipirea" userId="34ab170da5908fc4" providerId="LiveId" clId="{16866D2B-D27C-4E2B-945A-C1F589033BFF}" dt="2021-04-15T21:11:24.057" v="676" actId="1076"/>
        <pc:sldMkLst>
          <pc:docMk/>
          <pc:sldMk cId="2777361663" sldId="269"/>
        </pc:sldMkLst>
        <pc:spChg chg="add mod">
          <ac:chgData name="Cristian Chilipirea" userId="34ab170da5908fc4" providerId="LiveId" clId="{16866D2B-D27C-4E2B-945A-C1F589033BFF}" dt="2021-04-15T21:11:24.057" v="676" actId="1076"/>
          <ac:spMkLst>
            <pc:docMk/>
            <pc:sldMk cId="2777361663" sldId="269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0:55.590" v="669" actId="1076"/>
          <ac:picMkLst>
            <pc:docMk/>
            <pc:sldMk cId="2777361663" sldId="269"/>
            <ac:picMk id="9" creationId="{2B8B0C93-6960-4EB4-B8AF-DCE2D58BE97F}"/>
          </ac:picMkLst>
        </pc:picChg>
        <pc:cxnChg chg="add mod">
          <ac:chgData name="Cristian Chilipirea" userId="34ab170da5908fc4" providerId="LiveId" clId="{16866D2B-D27C-4E2B-945A-C1F589033BFF}" dt="2021-04-15T21:11:06.783" v="672" actId="14100"/>
          <ac:cxnSpMkLst>
            <pc:docMk/>
            <pc:sldMk cId="2777361663" sldId="269"/>
            <ac:cxnSpMk id="12" creationId="{24777B48-E2E0-47BF-AE50-D5B9EEF855E8}"/>
          </ac:cxnSpMkLst>
        </pc:cxnChg>
      </pc:sldChg>
      <pc:sldChg chg="addSp modSp add mod">
        <pc:chgData name="Cristian Chilipirea" userId="34ab170da5908fc4" providerId="LiveId" clId="{16866D2B-D27C-4E2B-945A-C1F589033BFF}" dt="2021-04-15T21:11:40.541" v="685" actId="571"/>
        <pc:sldMkLst>
          <pc:docMk/>
          <pc:sldMk cId="1693948852" sldId="270"/>
        </pc:sldMkLst>
        <pc:spChg chg="mod">
          <ac:chgData name="Cristian Chilipirea" userId="34ab170da5908fc4" providerId="LiveId" clId="{16866D2B-D27C-4E2B-945A-C1F589033BFF}" dt="2021-04-15T21:11:34.618" v="684" actId="20577"/>
          <ac:spMkLst>
            <pc:docMk/>
            <pc:sldMk cId="1693948852" sldId="270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1:40.541" v="685" actId="571"/>
          <ac:picMkLst>
            <pc:docMk/>
            <pc:sldMk cId="1693948852" sldId="270"/>
            <ac:picMk id="14" creationId="{475C31A5-B840-4488-8BE5-2CADE45DB44A}"/>
          </ac:picMkLst>
        </pc:picChg>
        <pc:cxnChg chg="mod">
          <ac:chgData name="Cristian Chilipirea" userId="34ab170da5908fc4" providerId="LiveId" clId="{16866D2B-D27C-4E2B-945A-C1F589033BFF}" dt="2021-04-15T21:11:31.591" v="679" actId="692"/>
          <ac:cxnSpMkLst>
            <pc:docMk/>
            <pc:sldMk cId="1693948852" sldId="270"/>
            <ac:cxnSpMk id="12" creationId="{24777B48-E2E0-47BF-AE50-D5B9EEF855E8}"/>
          </ac:cxnSpMkLst>
        </pc:cxnChg>
      </pc:sldChg>
      <pc:sldChg chg="modSp new mod">
        <pc:chgData name="Cristian Chilipirea" userId="34ab170da5908fc4" providerId="LiveId" clId="{16866D2B-D27C-4E2B-945A-C1F589033BFF}" dt="2021-04-16T08:19:11.197" v="2587" actId="20577"/>
        <pc:sldMkLst>
          <pc:docMk/>
          <pc:sldMk cId="1900874257" sldId="271"/>
        </pc:sldMkLst>
        <pc:spChg chg="mod">
          <ac:chgData name="Cristian Chilipirea" userId="34ab170da5908fc4" providerId="LiveId" clId="{16866D2B-D27C-4E2B-945A-C1F589033BFF}" dt="2021-04-16T05:51:56.424" v="1181" actId="20577"/>
          <ac:spMkLst>
            <pc:docMk/>
            <pc:sldMk cId="1900874257" sldId="271"/>
            <ac:spMk id="3" creationId="{847D99B1-299A-4F6A-8B98-8AD7BAC7393A}"/>
          </ac:spMkLst>
        </pc:spChg>
        <pc:spChg chg="mod">
          <ac:chgData name="Cristian Chilipirea" userId="34ab170da5908fc4" providerId="LiveId" clId="{16866D2B-D27C-4E2B-945A-C1F589033BFF}" dt="2021-04-16T08:19:11.197" v="2587" actId="20577"/>
          <ac:spMkLst>
            <pc:docMk/>
            <pc:sldMk cId="1900874257" sldId="271"/>
            <ac:spMk id="4" creationId="{7F0485C5-FE62-444A-BF3A-7845BFCA93D4}"/>
          </ac:spMkLst>
        </pc:spChg>
      </pc:sldChg>
      <pc:sldChg chg="modSp new mod ord">
        <pc:chgData name="Cristian Chilipirea" userId="34ab170da5908fc4" providerId="LiveId" clId="{16866D2B-D27C-4E2B-945A-C1F589033BFF}" dt="2021-04-16T07:07:45.426" v="1946" actId="27636"/>
        <pc:sldMkLst>
          <pc:docMk/>
          <pc:sldMk cId="3774233059" sldId="272"/>
        </pc:sldMkLst>
        <pc:spChg chg="mod">
          <ac:chgData name="Cristian Chilipirea" userId="34ab170da5908fc4" providerId="LiveId" clId="{16866D2B-D27C-4E2B-945A-C1F589033BFF}" dt="2021-04-16T05:43:00.586" v="747" actId="20577"/>
          <ac:spMkLst>
            <pc:docMk/>
            <pc:sldMk cId="3774233059" sldId="272"/>
            <ac:spMk id="3" creationId="{F4E685D4-8164-43B3-9192-8046828A26AF}"/>
          </ac:spMkLst>
        </pc:spChg>
        <pc:spChg chg="mod">
          <ac:chgData name="Cristian Chilipirea" userId="34ab170da5908fc4" providerId="LiveId" clId="{16866D2B-D27C-4E2B-945A-C1F589033BFF}" dt="2021-04-16T07:07:45.426" v="1946" actId="27636"/>
          <ac:spMkLst>
            <pc:docMk/>
            <pc:sldMk cId="3774233059" sldId="272"/>
            <ac:spMk id="4" creationId="{2874C758-F00E-42A9-8E10-FA2F57E6817A}"/>
          </ac:spMkLst>
        </pc:spChg>
      </pc:sldChg>
      <pc:sldChg chg="modSp new mod">
        <pc:chgData name="Cristian Chilipirea" userId="34ab170da5908fc4" providerId="LiveId" clId="{16866D2B-D27C-4E2B-945A-C1F589033BFF}" dt="2021-04-16T05:53:36.561" v="1271" actId="20577"/>
        <pc:sldMkLst>
          <pc:docMk/>
          <pc:sldMk cId="3075521024" sldId="273"/>
        </pc:sldMkLst>
        <pc:spChg chg="mod">
          <ac:chgData name="Cristian Chilipirea" userId="34ab170da5908fc4" providerId="LiveId" clId="{16866D2B-D27C-4E2B-945A-C1F589033BFF}" dt="2021-04-16T05:44:30.764" v="781" actId="790"/>
          <ac:spMkLst>
            <pc:docMk/>
            <pc:sldMk cId="3075521024" sldId="273"/>
            <ac:spMk id="3" creationId="{920D061B-81B4-46F1-B61C-49DF229917DB}"/>
          </ac:spMkLst>
        </pc:spChg>
        <pc:spChg chg="mod">
          <ac:chgData name="Cristian Chilipirea" userId="34ab170da5908fc4" providerId="LiveId" clId="{16866D2B-D27C-4E2B-945A-C1F589033BFF}" dt="2021-04-16T05:53:36.561" v="1271" actId="20577"/>
          <ac:spMkLst>
            <pc:docMk/>
            <pc:sldMk cId="3075521024" sldId="273"/>
            <ac:spMk id="4" creationId="{72805621-739A-4839-84ED-ABF35D3093AA}"/>
          </ac:spMkLst>
        </pc:spChg>
      </pc:sldChg>
      <pc:sldChg chg="modSp new mod ord">
        <pc:chgData name="Cristian Chilipirea" userId="34ab170da5908fc4" providerId="LiveId" clId="{16866D2B-D27C-4E2B-945A-C1F589033BFF}" dt="2021-04-16T07:37:21.093" v="2062" actId="20577"/>
        <pc:sldMkLst>
          <pc:docMk/>
          <pc:sldMk cId="2880212952" sldId="274"/>
        </pc:sldMkLst>
        <pc:spChg chg="mod">
          <ac:chgData name="Cristian Chilipirea" userId="34ab170da5908fc4" providerId="LiveId" clId="{16866D2B-D27C-4E2B-945A-C1F589033BFF}" dt="2021-04-16T05:45:46.980" v="855" actId="20577"/>
          <ac:spMkLst>
            <pc:docMk/>
            <pc:sldMk cId="2880212952" sldId="274"/>
            <ac:spMk id="3" creationId="{AE222BEA-F2EB-4E82-AE5D-91C5503FCD54}"/>
          </ac:spMkLst>
        </pc:spChg>
        <pc:spChg chg="mod">
          <ac:chgData name="Cristian Chilipirea" userId="34ab170da5908fc4" providerId="LiveId" clId="{16866D2B-D27C-4E2B-945A-C1F589033BFF}" dt="2021-04-16T07:37:21.093" v="2062" actId="20577"/>
          <ac:spMkLst>
            <pc:docMk/>
            <pc:sldMk cId="2880212952" sldId="274"/>
            <ac:spMk id="4" creationId="{229E43AF-43FF-4A47-ACE0-A235657676D3}"/>
          </ac:spMkLst>
        </pc:spChg>
      </pc:sldChg>
      <pc:sldChg chg="addSp delSp modSp new mod">
        <pc:chgData name="Cristian Chilipirea" userId="34ab170da5908fc4" providerId="LiveId" clId="{16866D2B-D27C-4E2B-945A-C1F589033BFF}" dt="2021-04-16T05:50:03.524" v="1097" actId="1076"/>
        <pc:sldMkLst>
          <pc:docMk/>
          <pc:sldMk cId="2984278992" sldId="275"/>
        </pc:sldMkLst>
        <pc:spChg chg="mod">
          <ac:chgData name="Cristian Chilipirea" userId="34ab170da5908fc4" providerId="LiveId" clId="{16866D2B-D27C-4E2B-945A-C1F589033BFF}" dt="2021-04-16T05:49:47.965" v="1092" actId="20577"/>
          <ac:spMkLst>
            <pc:docMk/>
            <pc:sldMk cId="2984278992" sldId="275"/>
            <ac:spMk id="3" creationId="{AA39F38C-E523-40C6-9904-FF4838DDC3E0}"/>
          </ac:spMkLst>
        </pc:spChg>
        <pc:spChg chg="del">
          <ac:chgData name="Cristian Chilipirea" userId="34ab170da5908fc4" providerId="LiveId" clId="{16866D2B-D27C-4E2B-945A-C1F589033BFF}" dt="2021-04-16T05:49:58.565" v="1093" actId="478"/>
          <ac:spMkLst>
            <pc:docMk/>
            <pc:sldMk cId="2984278992" sldId="275"/>
            <ac:spMk id="4" creationId="{DEC50217-6DB5-41EA-B9B0-E7FFB1BAAD78}"/>
          </ac:spMkLst>
        </pc:spChg>
        <pc:picChg chg="add mod">
          <ac:chgData name="Cristian Chilipirea" userId="34ab170da5908fc4" providerId="LiveId" clId="{16866D2B-D27C-4E2B-945A-C1F589033BFF}" dt="2021-04-16T05:50:03.524" v="1097" actId="1076"/>
          <ac:picMkLst>
            <pc:docMk/>
            <pc:sldMk cId="2984278992" sldId="275"/>
            <ac:picMk id="6" creationId="{7576E8C3-E4B8-4674-BBD0-B7B52C9FE2F6}"/>
          </ac:picMkLst>
        </pc:picChg>
      </pc:sldChg>
      <pc:sldChg chg="modSp new mod ord">
        <pc:chgData name="Cristian Chilipirea" userId="34ab170da5908fc4" providerId="LiveId" clId="{16866D2B-D27C-4E2B-945A-C1F589033BFF}" dt="2021-04-16T06:12:56.484" v="1672"/>
        <pc:sldMkLst>
          <pc:docMk/>
          <pc:sldMk cId="1741037359" sldId="276"/>
        </pc:sldMkLst>
        <pc:spChg chg="mod">
          <ac:chgData name="Cristian Chilipirea" userId="34ab170da5908fc4" providerId="LiveId" clId="{16866D2B-D27C-4E2B-945A-C1F589033BFF}" dt="2021-04-16T06:04:38.839" v="1431" actId="20577"/>
          <ac:spMkLst>
            <pc:docMk/>
            <pc:sldMk cId="1741037359" sldId="276"/>
            <ac:spMk id="3" creationId="{A2911F58-F420-4FC4-837D-823C4D4E43F4}"/>
          </ac:spMkLst>
        </pc:spChg>
        <pc:spChg chg="mod">
          <ac:chgData name="Cristian Chilipirea" userId="34ab170da5908fc4" providerId="LiveId" clId="{16866D2B-D27C-4E2B-945A-C1F589033BFF}" dt="2021-04-16T06:06:36.555" v="1670" actId="20577"/>
          <ac:spMkLst>
            <pc:docMk/>
            <pc:sldMk cId="1741037359" sldId="276"/>
            <ac:spMk id="4" creationId="{83D67720-BE5B-4F31-A8F3-9C87066046EB}"/>
          </ac:spMkLst>
        </pc:spChg>
      </pc:sldChg>
      <pc:sldChg chg="addSp delSp modSp new del mod">
        <pc:chgData name="Cristian Chilipirea" userId="34ab170da5908fc4" providerId="LiveId" clId="{16866D2B-D27C-4E2B-945A-C1F589033BFF}" dt="2021-04-17T07:20:05.282" v="2589" actId="47"/>
        <pc:sldMkLst>
          <pc:docMk/>
          <pc:sldMk cId="4066707773" sldId="277"/>
        </pc:sldMkLst>
        <pc:spChg chg="mod">
          <ac:chgData name="Cristian Chilipirea" userId="34ab170da5908fc4" providerId="LiveId" clId="{16866D2B-D27C-4E2B-945A-C1F589033BFF}" dt="2021-04-16T07:09:49.764" v="1967" actId="20577"/>
          <ac:spMkLst>
            <pc:docMk/>
            <pc:sldMk cId="4066707773" sldId="277"/>
            <ac:spMk id="3" creationId="{F4661560-4FBA-42AD-B2A4-2CD41AD13A5B}"/>
          </ac:spMkLst>
        </pc:spChg>
        <pc:spChg chg="del">
          <ac:chgData name="Cristian Chilipirea" userId="34ab170da5908fc4" providerId="LiveId" clId="{16866D2B-D27C-4E2B-945A-C1F589033BFF}" dt="2021-04-16T07:09:40.216" v="1948" actId="478"/>
          <ac:spMkLst>
            <pc:docMk/>
            <pc:sldMk cId="4066707773" sldId="277"/>
            <ac:spMk id="4" creationId="{D595A2AD-B6B3-4E92-A59A-C516425A5C0E}"/>
          </ac:spMkLst>
        </pc:spChg>
        <pc:spChg chg="add mod">
          <ac:chgData name="Cristian Chilipirea" userId="34ab170da5908fc4" providerId="LiveId" clId="{16866D2B-D27C-4E2B-945A-C1F589033BFF}" dt="2021-04-16T07:10:21.384" v="1997" actId="1076"/>
          <ac:spMkLst>
            <pc:docMk/>
            <pc:sldMk cId="4066707773" sldId="277"/>
            <ac:spMk id="7" creationId="{38C7C9A8-1D3E-4F84-9C19-7FACB6F4C1F1}"/>
          </ac:spMkLst>
        </pc:spChg>
        <pc:picChg chg="add mod">
          <ac:chgData name="Cristian Chilipirea" userId="34ab170da5908fc4" providerId="LiveId" clId="{16866D2B-D27C-4E2B-945A-C1F589033BFF}" dt="2021-04-16T07:10:23.397" v="1998" actId="14100"/>
          <ac:picMkLst>
            <pc:docMk/>
            <pc:sldMk cId="4066707773" sldId="277"/>
            <ac:picMk id="6" creationId="{4A81933F-5DDA-4FE1-B0AE-3C01CA7F20F0}"/>
          </ac:picMkLst>
        </pc:picChg>
      </pc:sldChg>
      <pc:sldChg chg="addSp delSp modSp new mod">
        <pc:chgData name="Cristian Chilipirea" userId="34ab170da5908fc4" providerId="LiveId" clId="{16866D2B-D27C-4E2B-945A-C1F589033BFF}" dt="2021-04-16T07:16:21.435" v="2041" actId="14100"/>
        <pc:sldMkLst>
          <pc:docMk/>
          <pc:sldMk cId="1286030149" sldId="278"/>
        </pc:sldMkLst>
        <pc:spChg chg="mod">
          <ac:chgData name="Cristian Chilipirea" userId="34ab170da5908fc4" providerId="LiveId" clId="{16866D2B-D27C-4E2B-945A-C1F589033BFF}" dt="2021-04-16T07:15:35.400" v="2021" actId="20577"/>
          <ac:spMkLst>
            <pc:docMk/>
            <pc:sldMk cId="1286030149" sldId="278"/>
            <ac:spMk id="3" creationId="{FCBAA869-4AE5-41DB-B401-B36116293B29}"/>
          </ac:spMkLst>
        </pc:spChg>
        <pc:spChg chg="del">
          <ac:chgData name="Cristian Chilipirea" userId="34ab170da5908fc4" providerId="LiveId" clId="{16866D2B-D27C-4E2B-945A-C1F589033BFF}" dt="2021-04-16T07:15:37.975" v="2022" actId="478"/>
          <ac:spMkLst>
            <pc:docMk/>
            <pc:sldMk cId="1286030149" sldId="278"/>
            <ac:spMk id="4" creationId="{58C11CCC-8607-47B5-BF76-D7359224D377}"/>
          </ac:spMkLst>
        </pc:spChg>
        <pc:spChg chg="add mod">
          <ac:chgData name="Cristian Chilipirea" userId="34ab170da5908fc4" providerId="LiveId" clId="{16866D2B-D27C-4E2B-945A-C1F589033BFF}" dt="2021-04-16T07:16:18.089" v="2040" actId="1076"/>
          <ac:spMkLst>
            <pc:docMk/>
            <pc:sldMk cId="1286030149" sldId="278"/>
            <ac:spMk id="7" creationId="{332D060D-1461-43DC-BB96-3806C681F07B}"/>
          </ac:spMkLst>
        </pc:spChg>
        <pc:picChg chg="add mod">
          <ac:chgData name="Cristian Chilipirea" userId="34ab170da5908fc4" providerId="LiveId" clId="{16866D2B-D27C-4E2B-945A-C1F589033BFF}" dt="2021-04-16T07:16:21.435" v="2041" actId="14100"/>
          <ac:picMkLst>
            <pc:docMk/>
            <pc:sldMk cId="1286030149" sldId="278"/>
            <ac:picMk id="6" creationId="{05378A94-5310-48C2-891D-94F2BDFF7360}"/>
          </ac:picMkLst>
        </pc:picChg>
      </pc:sldChg>
      <pc:sldChg chg="modSp new mod">
        <pc:chgData name="Cristian Chilipirea" userId="34ab170da5908fc4" providerId="LiveId" clId="{16866D2B-D27C-4E2B-945A-C1F589033BFF}" dt="2021-04-16T08:03:16.488" v="2391" actId="6549"/>
        <pc:sldMkLst>
          <pc:docMk/>
          <pc:sldMk cId="4098209485" sldId="279"/>
        </pc:sldMkLst>
        <pc:spChg chg="mod">
          <ac:chgData name="Cristian Chilipirea" userId="34ab170da5908fc4" providerId="LiveId" clId="{16866D2B-D27C-4E2B-945A-C1F589033BFF}" dt="2021-04-16T07:55:04.427" v="2089" actId="20577"/>
          <ac:spMkLst>
            <pc:docMk/>
            <pc:sldMk cId="4098209485" sldId="279"/>
            <ac:spMk id="3" creationId="{FCEA94F5-1530-4368-98CC-63D31C0DF353}"/>
          </ac:spMkLst>
        </pc:spChg>
        <pc:spChg chg="mod">
          <ac:chgData name="Cristian Chilipirea" userId="34ab170da5908fc4" providerId="LiveId" clId="{16866D2B-D27C-4E2B-945A-C1F589033BFF}" dt="2021-04-16T08:03:16.488" v="2391" actId="6549"/>
          <ac:spMkLst>
            <pc:docMk/>
            <pc:sldMk cId="4098209485" sldId="279"/>
            <ac:spMk id="4" creationId="{CA7B8246-60E9-4543-A866-FE3492BCE768}"/>
          </ac:spMkLst>
        </pc:spChg>
      </pc:sldChg>
      <pc:sldChg chg="modSp new mod">
        <pc:chgData name="Cristian Chilipirea" userId="34ab170da5908fc4" providerId="LiveId" clId="{16866D2B-D27C-4E2B-945A-C1F589033BFF}" dt="2021-04-16T08:04:13.509" v="2535" actId="20577"/>
        <pc:sldMkLst>
          <pc:docMk/>
          <pc:sldMk cId="1225194702" sldId="280"/>
        </pc:sldMkLst>
        <pc:spChg chg="mod">
          <ac:chgData name="Cristian Chilipirea" userId="34ab170da5908fc4" providerId="LiveId" clId="{16866D2B-D27C-4E2B-945A-C1F589033BFF}" dt="2021-04-16T07:58:12.674" v="2214" actId="20577"/>
          <ac:spMkLst>
            <pc:docMk/>
            <pc:sldMk cId="1225194702" sldId="280"/>
            <ac:spMk id="3" creationId="{1F051023-E099-4069-B969-0415114E0E7B}"/>
          </ac:spMkLst>
        </pc:spChg>
        <pc:spChg chg="mod">
          <ac:chgData name="Cristian Chilipirea" userId="34ab170da5908fc4" providerId="LiveId" clId="{16866D2B-D27C-4E2B-945A-C1F589033BFF}" dt="2021-04-16T08:04:13.509" v="2535" actId="20577"/>
          <ac:spMkLst>
            <pc:docMk/>
            <pc:sldMk cId="1225194702" sldId="280"/>
            <ac:spMk id="4" creationId="{FED345D3-8BF1-482D-857B-B7695E454EDB}"/>
          </ac:spMkLst>
        </pc:spChg>
      </pc:sldChg>
      <pc:sldChg chg="modSp new mod">
        <pc:chgData name="Cristian Chilipirea" userId="34ab170da5908fc4" providerId="LiveId" clId="{16866D2B-D27C-4E2B-945A-C1F589033BFF}" dt="2021-04-16T08:04:32.074" v="2546" actId="20577"/>
        <pc:sldMkLst>
          <pc:docMk/>
          <pc:sldMk cId="1105455059" sldId="281"/>
        </pc:sldMkLst>
        <pc:spChg chg="mod">
          <ac:chgData name="Cristian Chilipirea" userId="34ab170da5908fc4" providerId="LiveId" clId="{16866D2B-D27C-4E2B-945A-C1F589033BFF}" dt="2021-04-16T07:58:07.375" v="2200" actId="20577"/>
          <ac:spMkLst>
            <pc:docMk/>
            <pc:sldMk cId="1105455059" sldId="281"/>
            <ac:spMk id="3" creationId="{A3E9171A-A657-4D54-8135-91FA17EBF8A0}"/>
          </ac:spMkLst>
        </pc:spChg>
        <pc:spChg chg="mod">
          <ac:chgData name="Cristian Chilipirea" userId="34ab170da5908fc4" providerId="LiveId" clId="{16866D2B-D27C-4E2B-945A-C1F589033BFF}" dt="2021-04-16T08:04:32.074" v="2546" actId="20577"/>
          <ac:spMkLst>
            <pc:docMk/>
            <pc:sldMk cId="1105455059" sldId="281"/>
            <ac:spMk id="4" creationId="{E8D2A2DC-0F77-4805-A071-6AEB0F4CBD21}"/>
          </ac:spMkLst>
        </pc:spChg>
      </pc:sldChg>
      <pc:sldChg chg="del">
        <pc:chgData name="Cristian Chilipirea" userId="34ab170da5908fc4" providerId="LiveId" clId="{16866D2B-D27C-4E2B-945A-C1F589033BFF}" dt="2021-04-15T20:14:24.339" v="0" actId="47"/>
        <pc:sldMkLst>
          <pc:docMk/>
          <pc:sldMk cId="3048835138" sldId="571"/>
        </pc:sldMkLst>
      </pc:sldChg>
    </pc:docChg>
  </pc:docChgLst>
  <pc:docChgLst>
    <pc:chgData name="Cristian Chilipirea" userId="34ab170da5908fc4" providerId="LiveId" clId="{737D2F41-4F33-4F87-84DB-7833CCA55101}"/>
    <pc:docChg chg="undo custSel addSld delSld modSld">
      <pc:chgData name="Cristian Chilipirea" userId="34ab170da5908fc4" providerId="LiveId" clId="{737D2F41-4F33-4F87-84DB-7833CCA55101}" dt="2021-05-11T19:56:57.731" v="107" actId="1076"/>
      <pc:docMkLst>
        <pc:docMk/>
      </pc:docMkLst>
      <pc:sldChg chg="modSp mod">
        <pc:chgData name="Cristian Chilipirea" userId="34ab170da5908fc4" providerId="LiveId" clId="{737D2F41-4F33-4F87-84DB-7833CCA55101}" dt="2021-05-11T19:50:04.040" v="35" actId="404"/>
        <pc:sldMkLst>
          <pc:docMk/>
          <pc:sldMk cId="736295071" sldId="256"/>
        </pc:sldMkLst>
        <pc:spChg chg="mod">
          <ac:chgData name="Cristian Chilipirea" userId="34ab170da5908fc4" providerId="LiveId" clId="{737D2F41-4F33-4F87-84DB-7833CCA55101}" dt="2021-05-11T19:50:04.040" v="35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956858955" sldId="257"/>
        </pc:sldMkLst>
      </pc:sldChg>
      <pc:sldChg chg="new">
        <pc:chgData name="Cristian Chilipirea" userId="34ab170da5908fc4" providerId="LiveId" clId="{737D2F41-4F33-4F87-84DB-7833CCA55101}" dt="2021-05-11T19:50:13.888" v="37" actId="680"/>
        <pc:sldMkLst>
          <pc:docMk/>
          <pc:sldMk cId="2384199253" sldId="25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636026675" sldId="25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98501162" sldId="26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253096943" sldId="26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088267796" sldId="26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464374054" sldId="26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11151197" sldId="26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331331222" sldId="26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730212614" sldId="26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98091448" sldId="26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72328762" sldId="26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542495490" sldId="26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165733824" sldId="27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98133036" sldId="27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28175246" sldId="27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05162265" sldId="27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12030501" sldId="27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27531259" sldId="27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66485889" sldId="27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939895671" sldId="27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60730831" sldId="27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88051810" sldId="28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17628556" sldId="28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948137187" sldId="28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522048035" sldId="28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241919935" sldId="28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876362613" sldId="28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56140273" sldId="28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872301924" sldId="287"/>
        </pc:sldMkLst>
      </pc:sldChg>
      <pc:sldChg chg="modSp add mod">
        <pc:chgData name="Cristian Chilipirea" userId="34ab170da5908fc4" providerId="LiveId" clId="{737D2F41-4F33-4F87-84DB-7833CCA55101}" dt="2021-05-11T19:50:39.180" v="48" actId="14100"/>
        <pc:sldMkLst>
          <pc:docMk/>
          <pc:sldMk cId="2029859804" sldId="486"/>
        </pc:sldMkLst>
        <pc:spChg chg="mod">
          <ac:chgData name="Cristian Chilipirea" userId="34ab170da5908fc4" providerId="LiveId" clId="{737D2F41-4F33-4F87-84DB-7833CCA55101}" dt="2021-05-11T19:50:39.180" v="48" actId="14100"/>
          <ac:spMkLst>
            <pc:docMk/>
            <pc:sldMk cId="2029859804" sldId="486"/>
            <ac:spMk id="2" creationId="{C57EAE78-4034-4C55-A1BE-7CE0CFA59B36}"/>
          </ac:spMkLst>
        </pc:spChg>
      </pc:sldChg>
      <pc:sldChg chg="modSp add mod">
        <pc:chgData name="Cristian Chilipirea" userId="34ab170da5908fc4" providerId="LiveId" clId="{737D2F41-4F33-4F87-84DB-7833CCA55101}" dt="2021-05-11T19:55:09.554" v="89" actId="1076"/>
        <pc:sldMkLst>
          <pc:docMk/>
          <pc:sldMk cId="2331693985" sldId="517"/>
        </pc:sldMkLst>
        <pc:picChg chg="mod">
          <ac:chgData name="Cristian Chilipirea" userId="34ab170da5908fc4" providerId="LiveId" clId="{737D2F41-4F33-4F87-84DB-7833CCA55101}" dt="2021-05-11T19:55:09.554" v="89" actId="1076"/>
          <ac:picMkLst>
            <pc:docMk/>
            <pc:sldMk cId="2331693985" sldId="517"/>
            <ac:picMk id="8" creationId="{E9FBA484-2F28-4F58-9B57-D5B2F9866E92}"/>
          </ac:picMkLst>
        </pc:picChg>
        <pc:picChg chg="mod">
          <ac:chgData name="Cristian Chilipirea" userId="34ab170da5908fc4" providerId="LiveId" clId="{737D2F41-4F33-4F87-84DB-7833CCA55101}" dt="2021-05-11T19:55:07.934" v="88" actId="1076"/>
          <ac:picMkLst>
            <pc:docMk/>
            <pc:sldMk cId="2331693985" sldId="517"/>
            <ac:picMk id="12" creationId="{36A1C03D-797B-4CC6-B1C0-C19E3AE8B766}"/>
          </ac:picMkLst>
        </pc:picChg>
      </pc:sldChg>
      <pc:sldChg chg="modSp add mod">
        <pc:chgData name="Cristian Chilipirea" userId="34ab170da5908fc4" providerId="LiveId" clId="{737D2F41-4F33-4F87-84DB-7833CCA55101}" dt="2021-05-11T19:56:24.010" v="102" actId="1076"/>
        <pc:sldMkLst>
          <pc:docMk/>
          <pc:sldMk cId="935045768" sldId="518"/>
        </pc:sldMkLst>
        <pc:picChg chg="mod">
          <ac:chgData name="Cristian Chilipirea" userId="34ab170da5908fc4" providerId="LiveId" clId="{737D2F41-4F33-4F87-84DB-7833CCA55101}" dt="2021-05-11T19:56:24.010" v="102" actId="1076"/>
          <ac:picMkLst>
            <pc:docMk/>
            <pc:sldMk cId="935045768" sldId="518"/>
            <ac:picMk id="5" creationId="{87FE9AF6-EE67-494D-8838-0E2888D12A69}"/>
          </ac:picMkLst>
        </pc:picChg>
        <pc:picChg chg="mod">
          <ac:chgData name="Cristian Chilipirea" userId="34ab170da5908fc4" providerId="LiveId" clId="{737D2F41-4F33-4F87-84DB-7833CCA55101}" dt="2021-05-11T19:56:21.453" v="101" actId="1076"/>
          <ac:picMkLst>
            <pc:docMk/>
            <pc:sldMk cId="935045768" sldId="518"/>
            <ac:picMk id="7" creationId="{8A4615E5-4FC3-4D83-8045-34670D5B1523}"/>
          </ac:picMkLst>
        </pc:picChg>
      </pc:sldChg>
      <pc:sldChg chg="modSp add mod">
        <pc:chgData name="Cristian Chilipirea" userId="34ab170da5908fc4" providerId="LiveId" clId="{737D2F41-4F33-4F87-84DB-7833CCA55101}" dt="2021-05-11T19:56:28.939" v="104" actId="1076"/>
        <pc:sldMkLst>
          <pc:docMk/>
          <pc:sldMk cId="467374495" sldId="519"/>
        </pc:sldMkLst>
        <pc:picChg chg="mod">
          <ac:chgData name="Cristian Chilipirea" userId="34ab170da5908fc4" providerId="LiveId" clId="{737D2F41-4F33-4F87-84DB-7833CCA55101}" dt="2021-05-11T19:56:26.495" v="103" actId="1076"/>
          <ac:picMkLst>
            <pc:docMk/>
            <pc:sldMk cId="467374495" sldId="519"/>
            <ac:picMk id="6" creationId="{8FE6B508-8FF4-4091-BE44-9497D8CC69F8}"/>
          </ac:picMkLst>
        </pc:picChg>
        <pc:picChg chg="mod">
          <ac:chgData name="Cristian Chilipirea" userId="34ab170da5908fc4" providerId="LiveId" clId="{737D2F41-4F33-4F87-84DB-7833CCA55101}" dt="2021-05-11T19:56:28.939" v="104" actId="1076"/>
          <ac:picMkLst>
            <pc:docMk/>
            <pc:sldMk cId="467374495" sldId="519"/>
            <ac:picMk id="9" creationId="{886C114A-E81A-4F66-9E4A-F4A9FD4D6A53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61530426" sldId="520"/>
        </pc:sldMkLst>
      </pc:sldChg>
      <pc:sldChg chg="modSp add mod">
        <pc:chgData name="Cristian Chilipirea" userId="34ab170da5908fc4" providerId="LiveId" clId="{737D2F41-4F33-4F87-84DB-7833CCA55101}" dt="2021-05-11T19:56:38.704" v="106" actId="1076"/>
        <pc:sldMkLst>
          <pc:docMk/>
          <pc:sldMk cId="4188047853" sldId="522"/>
        </pc:sldMkLst>
        <pc:picChg chg="mod">
          <ac:chgData name="Cristian Chilipirea" userId="34ab170da5908fc4" providerId="LiveId" clId="{737D2F41-4F33-4F87-84DB-7833CCA55101}" dt="2021-05-11T19:56:36.924" v="105" actId="1076"/>
          <ac:picMkLst>
            <pc:docMk/>
            <pc:sldMk cId="4188047853" sldId="522"/>
            <ac:picMk id="6" creationId="{01BB8B34-C24B-49DF-95E0-87A55F8BDDA4}"/>
          </ac:picMkLst>
        </pc:picChg>
        <pc:picChg chg="mod">
          <ac:chgData name="Cristian Chilipirea" userId="34ab170da5908fc4" providerId="LiveId" clId="{737D2F41-4F33-4F87-84DB-7833CCA55101}" dt="2021-05-11T19:56:38.704" v="106" actId="1076"/>
          <ac:picMkLst>
            <pc:docMk/>
            <pc:sldMk cId="4188047853" sldId="522"/>
            <ac:picMk id="7" creationId="{3D9AB8AD-0084-438B-AC60-D1E5EE6E0AB9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274895799" sldId="538"/>
        </pc:sldMkLst>
      </pc:sldChg>
      <pc:sldChg chg="modSp add mod">
        <pc:chgData name="Cristian Chilipirea" userId="34ab170da5908fc4" providerId="LiveId" clId="{737D2F41-4F33-4F87-84DB-7833CCA55101}" dt="2021-05-11T19:53:34.501" v="74" actId="14100"/>
        <pc:sldMkLst>
          <pc:docMk/>
          <pc:sldMk cId="4216735161" sldId="539"/>
        </pc:sldMkLst>
        <pc:spChg chg="mod">
          <ac:chgData name="Cristian Chilipirea" userId="34ab170da5908fc4" providerId="LiveId" clId="{737D2F41-4F33-4F87-84DB-7833CCA55101}" dt="2021-05-11T19:53:34.501" v="74" actId="14100"/>
          <ac:spMkLst>
            <pc:docMk/>
            <pc:sldMk cId="4216735161" sldId="539"/>
            <ac:spMk id="3" creationId="{9E663FF7-A1E4-49C5-9370-2D1F10110240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150165789" sldId="540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97888722" sldId="54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732834858" sldId="54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01454113" sldId="543"/>
        </pc:sldMkLst>
      </pc:sldChg>
      <pc:sldChg chg="delSp modSp add mod">
        <pc:chgData name="Cristian Chilipirea" userId="34ab170da5908fc4" providerId="LiveId" clId="{737D2F41-4F33-4F87-84DB-7833CCA55101}" dt="2021-05-11T19:52:34.817" v="66" actId="478"/>
        <pc:sldMkLst>
          <pc:docMk/>
          <pc:sldMk cId="3665559837" sldId="544"/>
        </pc:sldMkLst>
        <pc:spChg chg="mod">
          <ac:chgData name="Cristian Chilipirea" userId="34ab170da5908fc4" providerId="LiveId" clId="{737D2F41-4F33-4F87-84DB-7833CCA55101}" dt="2021-05-11T19:50:32.220" v="44" actId="27636"/>
          <ac:spMkLst>
            <pc:docMk/>
            <pc:sldMk cId="3665559837" sldId="544"/>
            <ac:spMk id="2" creationId="{7509AA39-D24B-4863-928F-DED69B2E422F}"/>
          </ac:spMkLst>
        </pc:spChg>
        <pc:spChg chg="del">
          <ac:chgData name="Cristian Chilipirea" userId="34ab170da5908fc4" providerId="LiveId" clId="{737D2F41-4F33-4F87-84DB-7833CCA55101}" dt="2021-05-11T19:52:34.817" v="66" actId="478"/>
          <ac:spMkLst>
            <pc:docMk/>
            <pc:sldMk cId="3665559837" sldId="544"/>
            <ac:spMk id="3" creationId="{64B3293C-281A-4E03-BA73-B0A6B0D72B0E}"/>
          </ac:spMkLst>
        </pc:spChg>
      </pc:sldChg>
      <pc:sldChg chg="modSp add mod">
        <pc:chgData name="Cristian Chilipirea" userId="34ab170da5908fc4" providerId="LiveId" clId="{737D2F41-4F33-4F87-84DB-7833CCA55101}" dt="2021-05-11T19:53:27.213" v="73" actId="1076"/>
        <pc:sldMkLst>
          <pc:docMk/>
          <pc:sldMk cId="4085489161" sldId="545"/>
        </pc:sldMkLst>
        <pc:spChg chg="mod">
          <ac:chgData name="Cristian Chilipirea" userId="34ab170da5908fc4" providerId="LiveId" clId="{737D2F41-4F33-4F87-84DB-7833CCA55101}" dt="2021-05-11T19:50:32.223" v="45" actId="27636"/>
          <ac:spMkLst>
            <pc:docMk/>
            <pc:sldMk cId="4085489161" sldId="545"/>
            <ac:spMk id="2" creationId="{7509AA39-D24B-4863-928F-DED69B2E422F}"/>
          </ac:spMkLst>
        </pc:spChg>
        <pc:picChg chg="mod">
          <ac:chgData name="Cristian Chilipirea" userId="34ab170da5908fc4" providerId="LiveId" clId="{737D2F41-4F33-4F87-84DB-7833CCA55101}" dt="2021-05-11T19:53:26.287" v="72" actId="1076"/>
          <ac:picMkLst>
            <pc:docMk/>
            <pc:sldMk cId="4085489161" sldId="545"/>
            <ac:picMk id="6" creationId="{832923D6-2695-493B-A1A9-05575451AFD5}"/>
          </ac:picMkLst>
        </pc:picChg>
        <pc:picChg chg="mod">
          <ac:chgData name="Cristian Chilipirea" userId="34ab170da5908fc4" providerId="LiveId" clId="{737D2F41-4F33-4F87-84DB-7833CCA55101}" dt="2021-05-11T19:53:27.213" v="73" actId="1076"/>
          <ac:picMkLst>
            <pc:docMk/>
            <pc:sldMk cId="4085489161" sldId="545"/>
            <ac:picMk id="8" creationId="{83C47856-3750-4C2B-8E11-C429E0FC8369}"/>
          </ac:picMkLst>
        </pc:picChg>
      </pc:sldChg>
      <pc:sldChg chg="modSp add mod">
        <pc:chgData name="Cristian Chilipirea" userId="34ab170da5908fc4" providerId="LiveId" clId="{737D2F41-4F33-4F87-84DB-7833CCA55101}" dt="2021-05-11T19:55:27.701" v="90" actId="1076"/>
        <pc:sldMkLst>
          <pc:docMk/>
          <pc:sldMk cId="4287114451" sldId="547"/>
        </pc:sldMkLst>
        <pc:picChg chg="mod">
          <ac:chgData name="Cristian Chilipirea" userId="34ab170da5908fc4" providerId="LiveId" clId="{737D2F41-4F33-4F87-84DB-7833CCA55101}" dt="2021-05-11T19:55:27.701" v="90" actId="1076"/>
          <ac:picMkLst>
            <pc:docMk/>
            <pc:sldMk cId="4287114451" sldId="547"/>
            <ac:picMk id="7" creationId="{9B762F16-9DF1-479F-B565-6B3357E63092}"/>
          </ac:picMkLst>
        </pc:picChg>
      </pc:sldChg>
      <pc:sldChg chg="delSp add mod">
        <pc:chgData name="Cristian Chilipirea" userId="34ab170da5908fc4" providerId="LiveId" clId="{737D2F41-4F33-4F87-84DB-7833CCA55101}" dt="2021-05-11T19:54:16.277" v="79" actId="478"/>
        <pc:sldMkLst>
          <pc:docMk/>
          <pc:sldMk cId="2727235745" sldId="551"/>
        </pc:sldMkLst>
        <pc:spChg chg="del">
          <ac:chgData name="Cristian Chilipirea" userId="34ab170da5908fc4" providerId="LiveId" clId="{737D2F41-4F33-4F87-84DB-7833CCA55101}" dt="2021-05-11T19:54:16.277" v="79" actId="478"/>
          <ac:spMkLst>
            <pc:docMk/>
            <pc:sldMk cId="2727235745" sldId="551"/>
            <ac:spMk id="6" creationId="{E660D916-0CD3-4C68-9F1B-8FE71AF99B4F}"/>
          </ac:spMkLst>
        </pc:spChg>
      </pc:sldChg>
      <pc:sldChg chg="delSp add mod">
        <pc:chgData name="Cristian Chilipirea" userId="34ab170da5908fc4" providerId="LiveId" clId="{737D2F41-4F33-4F87-84DB-7833CCA55101}" dt="2021-05-11T19:54:21.147" v="80" actId="478"/>
        <pc:sldMkLst>
          <pc:docMk/>
          <pc:sldMk cId="685147917" sldId="552"/>
        </pc:sldMkLst>
        <pc:spChg chg="del">
          <ac:chgData name="Cristian Chilipirea" userId="34ab170da5908fc4" providerId="LiveId" clId="{737D2F41-4F33-4F87-84DB-7833CCA55101}" dt="2021-05-11T19:54:21.147" v="80" actId="478"/>
          <ac:spMkLst>
            <pc:docMk/>
            <pc:sldMk cId="685147917" sldId="552"/>
            <ac:spMk id="6" creationId="{E660D916-0CD3-4C68-9F1B-8FE71AF99B4F}"/>
          </ac:spMkLst>
        </pc:spChg>
      </pc:sldChg>
      <pc:sldChg chg="modSp add mod">
        <pc:chgData name="Cristian Chilipirea" userId="34ab170da5908fc4" providerId="LiveId" clId="{737D2F41-4F33-4F87-84DB-7833CCA55101}" dt="2021-05-11T19:54:49.699" v="85" actId="1076"/>
        <pc:sldMkLst>
          <pc:docMk/>
          <pc:sldMk cId="4141300715" sldId="553"/>
        </pc:sldMkLst>
        <pc:picChg chg="mod">
          <ac:chgData name="Cristian Chilipirea" userId="34ab170da5908fc4" providerId="LiveId" clId="{737D2F41-4F33-4F87-84DB-7833CCA55101}" dt="2021-05-11T19:54:49.699" v="85" actId="1076"/>
          <ac:picMkLst>
            <pc:docMk/>
            <pc:sldMk cId="4141300715" sldId="553"/>
            <ac:picMk id="6" creationId="{33791086-A2D0-47F3-AC94-2406DC465D52}"/>
          </ac:picMkLst>
        </pc:picChg>
        <pc:picChg chg="mod">
          <ac:chgData name="Cristian Chilipirea" userId="34ab170da5908fc4" providerId="LiveId" clId="{737D2F41-4F33-4F87-84DB-7833CCA55101}" dt="2021-05-11T19:54:48.619" v="84" actId="1076"/>
          <ac:picMkLst>
            <pc:docMk/>
            <pc:sldMk cId="4141300715" sldId="553"/>
            <ac:picMk id="8" creationId="{C03362FE-C122-434E-9262-28A042BEBBF6}"/>
          </ac:picMkLst>
        </pc:picChg>
      </pc:sldChg>
      <pc:sldChg chg="delSp add mod">
        <pc:chgData name="Cristian Chilipirea" userId="34ab170da5908fc4" providerId="LiveId" clId="{737D2F41-4F33-4F87-84DB-7833CCA55101}" dt="2021-05-11T19:54:33.863" v="82" actId="478"/>
        <pc:sldMkLst>
          <pc:docMk/>
          <pc:sldMk cId="3894358974" sldId="554"/>
        </pc:sldMkLst>
        <pc:spChg chg="del">
          <ac:chgData name="Cristian Chilipirea" userId="34ab170da5908fc4" providerId="LiveId" clId="{737D2F41-4F33-4F87-84DB-7833CCA55101}" dt="2021-05-11T19:54:33.863" v="82" actId="478"/>
          <ac:spMkLst>
            <pc:docMk/>
            <pc:sldMk cId="3894358974" sldId="554"/>
            <ac:spMk id="3" creationId="{1E2ED951-AEF0-4C98-A003-2C0910693104}"/>
          </ac:spMkLst>
        </pc:spChg>
      </pc:sldChg>
      <pc:sldChg chg="modSp add mod">
        <pc:chgData name="Cristian Chilipirea" userId="34ab170da5908fc4" providerId="LiveId" clId="{737D2F41-4F33-4F87-84DB-7833CCA55101}" dt="2021-05-11T19:54:29.505" v="81" actId="20577"/>
        <pc:sldMkLst>
          <pc:docMk/>
          <pc:sldMk cId="1849143231" sldId="555"/>
        </pc:sldMkLst>
        <pc:spChg chg="mod">
          <ac:chgData name="Cristian Chilipirea" userId="34ab170da5908fc4" providerId="LiveId" clId="{737D2F41-4F33-4F87-84DB-7833CCA55101}" dt="2021-05-11T19:54:29.505" v="81" actId="20577"/>
          <ac:spMkLst>
            <pc:docMk/>
            <pc:sldMk cId="1849143231" sldId="555"/>
            <ac:spMk id="3" creationId="{B0B51B5A-6CB9-4435-AA6B-CAA8AB029415}"/>
          </ac:spMkLst>
        </pc:spChg>
      </pc:sldChg>
      <pc:sldChg chg="modSp add mod">
        <pc:chgData name="Cristian Chilipirea" userId="34ab170da5908fc4" providerId="LiveId" clId="{737D2F41-4F33-4F87-84DB-7833CCA55101}" dt="2021-05-11T19:53:13.289" v="69" actId="692"/>
        <pc:sldMkLst>
          <pc:docMk/>
          <pc:sldMk cId="1088190047" sldId="556"/>
        </pc:sldMkLst>
        <pc:spChg chg="mod">
          <ac:chgData name="Cristian Chilipirea" userId="34ab170da5908fc4" providerId="LiveId" clId="{737D2F41-4F33-4F87-84DB-7833CCA55101}" dt="2021-05-11T19:53:13.289" v="69" actId="692"/>
          <ac:spMkLst>
            <pc:docMk/>
            <pc:sldMk cId="1088190047" sldId="556"/>
            <ac:spMk id="19" creationId="{BE48E952-C547-42F2-8501-2433E435CEB5}"/>
          </ac:spMkLst>
        </pc:sp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5" creationId="{5813D659-B61B-4BB3-9CA8-9CC296995BC3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6" creationId="{30DD604A-12AC-4FBF-B571-8DD5ED630ABF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7" creationId="{350EC807-F1A4-44D7-A110-6C18B6662F99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8" creationId="{2C388A7D-9456-4A4E-9319-2F49C00FD3F0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9" creationId="{7EDD4652-C366-432B-9FEB-FCFDD02EEE01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1" creationId="{C8DAF965-80BD-4512-925C-CC06AEF6FC0D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2" creationId="{501832C2-467E-4EEF-9AEF-4DAA047F6AC4}"/>
          </ac:cxnSpMkLst>
        </pc:cxn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246085545" sldId="557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67383724" sldId="559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89450587" sldId="56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031046549" sldId="56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37079708" sldId="563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722996850" sldId="564"/>
        </pc:sldMkLst>
      </pc:sldChg>
      <pc:sldChg chg="modSp add mod">
        <pc:chgData name="Cristian Chilipirea" userId="34ab170da5908fc4" providerId="LiveId" clId="{737D2F41-4F33-4F87-84DB-7833CCA55101}" dt="2021-05-11T19:50:32.199" v="39" actId="27636"/>
        <pc:sldMkLst>
          <pc:docMk/>
          <pc:sldMk cId="1158760994" sldId="565"/>
        </pc:sldMkLst>
        <pc:spChg chg="mod">
          <ac:chgData name="Cristian Chilipirea" userId="34ab170da5908fc4" providerId="LiveId" clId="{737D2F41-4F33-4F87-84DB-7833CCA55101}" dt="2021-05-11T19:50:32.199" v="39" actId="27636"/>
          <ac:spMkLst>
            <pc:docMk/>
            <pc:sldMk cId="1158760994" sldId="565"/>
            <ac:spMk id="4" creationId="{0DAB8D6D-11ED-43B9-B7B3-5FC1E353A8A3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4000708217" sldId="566"/>
        </pc:sldMkLst>
      </pc:sldChg>
      <pc:sldChg chg="modSp add mod">
        <pc:chgData name="Cristian Chilipirea" userId="34ab170da5908fc4" providerId="LiveId" clId="{737D2F41-4F33-4F87-84DB-7833CCA55101}" dt="2021-05-11T19:51:33.055" v="57" actId="1076"/>
        <pc:sldMkLst>
          <pc:docMk/>
          <pc:sldMk cId="209257181" sldId="567"/>
        </pc:sldMkLst>
        <pc:spChg chg="mod">
          <ac:chgData name="Cristian Chilipirea" userId="34ab170da5908fc4" providerId="LiveId" clId="{737D2F41-4F33-4F87-84DB-7833CCA55101}" dt="2021-05-11T19:50:32.204" v="41" actId="27636"/>
          <ac:spMkLst>
            <pc:docMk/>
            <pc:sldMk cId="209257181" sldId="567"/>
            <ac:spMk id="4" creationId="{4DB6151D-9AC0-40D9-89E4-FB934CE37AAC}"/>
          </ac:spMkLst>
        </pc:spChg>
        <pc:spChg chg="mod">
          <ac:chgData name="Cristian Chilipirea" userId="34ab170da5908fc4" providerId="LiveId" clId="{737D2F41-4F33-4F87-84DB-7833CCA55101}" dt="2021-05-11T19:51:33.055" v="57" actId="1076"/>
          <ac:spMkLst>
            <pc:docMk/>
            <pc:sldMk cId="209257181" sldId="567"/>
            <ac:spMk id="11" creationId="{6B3B8194-88A0-4770-AF8E-F5C1DD8E7460}"/>
          </ac:spMkLst>
        </pc:spChg>
      </pc:sldChg>
      <pc:sldChg chg="modSp add mod">
        <pc:chgData name="Cristian Chilipirea" userId="34ab170da5908fc4" providerId="LiveId" clId="{737D2F41-4F33-4F87-84DB-7833CCA55101}" dt="2021-05-11T19:51:11.831" v="51" actId="1076"/>
        <pc:sldMkLst>
          <pc:docMk/>
          <pc:sldMk cId="3215103818" sldId="568"/>
        </pc:sldMkLst>
        <pc:spChg chg="mod">
          <ac:chgData name="Cristian Chilipirea" userId="34ab170da5908fc4" providerId="LiveId" clId="{737D2F41-4F33-4F87-84DB-7833CCA55101}" dt="2021-05-11T19:51:11.831" v="51" actId="1076"/>
          <ac:spMkLst>
            <pc:docMk/>
            <pc:sldMk cId="3215103818" sldId="568"/>
            <ac:spMk id="2" creationId="{C1824B53-A164-4E51-AE43-4FC115C12818}"/>
          </ac:spMkLst>
        </pc:spChg>
        <pc:spChg chg="mod">
          <ac:chgData name="Cristian Chilipirea" userId="34ab170da5908fc4" providerId="LiveId" clId="{737D2F41-4F33-4F87-84DB-7833CCA55101}" dt="2021-05-11T19:50:32.202" v="40" actId="27636"/>
          <ac:spMkLst>
            <pc:docMk/>
            <pc:sldMk cId="3215103818" sldId="568"/>
            <ac:spMk id="4" creationId="{0DAB8D6D-11ED-43B9-B7B3-5FC1E353A8A3}"/>
          </ac:spMkLst>
        </pc:spChg>
      </pc:sldChg>
      <pc:sldChg chg="modSp add mod">
        <pc:chgData name="Cristian Chilipirea" userId="34ab170da5908fc4" providerId="LiveId" clId="{737D2F41-4F33-4F87-84DB-7833CCA55101}" dt="2021-05-11T19:51:43.613" v="62" actId="1076"/>
        <pc:sldMkLst>
          <pc:docMk/>
          <pc:sldMk cId="1687429141" sldId="569"/>
        </pc:sldMkLst>
        <pc:spChg chg="mod">
          <ac:chgData name="Cristian Chilipirea" userId="34ab170da5908fc4" providerId="LiveId" clId="{737D2F41-4F33-4F87-84DB-7833CCA55101}" dt="2021-05-11T19:51:43.613" v="62" actId="1076"/>
          <ac:spMkLst>
            <pc:docMk/>
            <pc:sldMk cId="1687429141" sldId="569"/>
            <ac:spMk id="2" creationId="{F3851E4F-F118-4645-9694-CBD4F40D34F2}"/>
          </ac:spMkLst>
        </pc:spChg>
      </pc:sldChg>
      <pc:sldChg chg="delSp modSp add mod">
        <pc:chgData name="Cristian Chilipirea" userId="34ab170da5908fc4" providerId="LiveId" clId="{737D2F41-4F33-4F87-84DB-7833CCA55101}" dt="2021-05-11T19:52:21.051" v="65" actId="478"/>
        <pc:sldMkLst>
          <pc:docMk/>
          <pc:sldMk cId="3755010453" sldId="570"/>
        </pc:sldMkLst>
        <pc:spChg chg="del">
          <ac:chgData name="Cristian Chilipirea" userId="34ab170da5908fc4" providerId="LiveId" clId="{737D2F41-4F33-4F87-84DB-7833CCA55101}" dt="2021-05-11T19:52:21.051" v="65" actId="478"/>
          <ac:spMkLst>
            <pc:docMk/>
            <pc:sldMk cId="3755010453" sldId="570"/>
            <ac:spMk id="2" creationId="{4C238791-826C-4671-A95E-0CBC70013A02}"/>
          </ac:spMkLst>
        </pc:spChg>
        <pc:spChg chg="mod">
          <ac:chgData name="Cristian Chilipirea" userId="34ab170da5908fc4" providerId="LiveId" clId="{737D2F41-4F33-4F87-84DB-7833CCA55101}" dt="2021-05-11T19:50:32.219" v="43" actId="27636"/>
          <ac:spMkLst>
            <pc:docMk/>
            <pc:sldMk cId="3755010453" sldId="570"/>
            <ac:spMk id="4" creationId="{89C28177-75B6-4E94-AE79-73D711068C73}"/>
          </ac:spMkLst>
        </pc:spChg>
      </pc:sldChg>
      <pc:sldChg chg="delSp modSp add mod">
        <pc:chgData name="Cristian Chilipirea" userId="34ab170da5908fc4" providerId="LiveId" clId="{737D2F41-4F33-4F87-84DB-7833CCA55101}" dt="2021-05-11T19:54:07.947" v="78" actId="14100"/>
        <pc:sldMkLst>
          <pc:docMk/>
          <pc:sldMk cId="1060800523" sldId="571"/>
        </pc:sldMkLst>
        <pc:spChg chg="del">
          <ac:chgData name="Cristian Chilipirea" userId="34ab170da5908fc4" providerId="LiveId" clId="{737D2F41-4F33-4F87-84DB-7833CCA55101}" dt="2021-05-11T19:53:58.399" v="75" actId="478"/>
          <ac:spMkLst>
            <pc:docMk/>
            <pc:sldMk cId="1060800523" sldId="571"/>
            <ac:spMk id="2" creationId="{039AD246-6D7D-420A-A12F-84A30A64A9C9}"/>
          </ac:spMkLst>
        </pc:spChg>
        <pc:spChg chg="mod">
          <ac:chgData name="Cristian Chilipirea" userId="34ab170da5908fc4" providerId="LiveId" clId="{737D2F41-4F33-4F87-84DB-7833CCA55101}" dt="2021-05-11T19:54:07.947" v="78" actId="14100"/>
          <ac:spMkLst>
            <pc:docMk/>
            <pc:sldMk cId="1060800523" sldId="571"/>
            <ac:spMk id="4" creationId="{430CD978-F403-454F-93F9-2439C476FA48}"/>
          </ac:spMkLst>
        </pc:spChg>
      </pc:sldChg>
      <pc:sldChg chg="modSp add mod">
        <pc:chgData name="Cristian Chilipirea" userId="34ab170da5908fc4" providerId="LiveId" clId="{737D2F41-4F33-4F87-84DB-7833CCA55101}" dt="2021-05-11T19:50:32.234" v="47" actId="27636"/>
        <pc:sldMkLst>
          <pc:docMk/>
          <pc:sldMk cId="3920187446" sldId="572"/>
        </pc:sldMkLst>
        <pc:spChg chg="mod">
          <ac:chgData name="Cristian Chilipirea" userId="34ab170da5908fc4" providerId="LiveId" clId="{737D2F41-4F33-4F87-84DB-7833CCA55101}" dt="2021-05-11T19:50:32.234" v="47" actId="27636"/>
          <ac:spMkLst>
            <pc:docMk/>
            <pc:sldMk cId="3920187446" sldId="572"/>
            <ac:spMk id="4" creationId="{6AE10561-54B9-42C1-AA68-CD8E8F341C36}"/>
          </ac:spMkLst>
        </pc:spChg>
      </pc:sldChg>
      <pc:sldChg chg="modSp add mod">
        <pc:chgData name="Cristian Chilipirea" userId="34ab170da5908fc4" providerId="LiveId" clId="{737D2F41-4F33-4F87-84DB-7833CCA55101}" dt="2021-05-11T19:54:54.439" v="87" actId="1076"/>
        <pc:sldMkLst>
          <pc:docMk/>
          <pc:sldMk cId="3485597329" sldId="573"/>
        </pc:sldMkLst>
        <pc:picChg chg="mod">
          <ac:chgData name="Cristian Chilipirea" userId="34ab170da5908fc4" providerId="LiveId" clId="{737D2F41-4F33-4F87-84DB-7833CCA55101}" dt="2021-05-11T19:54:52.704" v="86" actId="1076"/>
          <ac:picMkLst>
            <pc:docMk/>
            <pc:sldMk cId="3485597329" sldId="573"/>
            <ac:picMk id="8" creationId="{B4AA2303-AC9D-4940-A95D-0FE0D9683245}"/>
          </ac:picMkLst>
        </pc:picChg>
        <pc:picChg chg="mod">
          <ac:chgData name="Cristian Chilipirea" userId="34ab170da5908fc4" providerId="LiveId" clId="{737D2F41-4F33-4F87-84DB-7833CCA55101}" dt="2021-05-11T19:54:54.439" v="87" actId="1076"/>
          <ac:picMkLst>
            <pc:docMk/>
            <pc:sldMk cId="3485597329" sldId="573"/>
            <ac:picMk id="10" creationId="{211FA22E-B7F3-4CCB-BEB4-F486E08789C4}"/>
          </ac:picMkLst>
        </pc:picChg>
      </pc:sldChg>
      <pc:sldChg chg="modSp add mod">
        <pc:chgData name="Cristian Chilipirea" userId="34ab170da5908fc4" providerId="LiveId" clId="{737D2F41-4F33-4F87-84DB-7833CCA55101}" dt="2021-05-11T19:52:14.053" v="64" actId="14100"/>
        <pc:sldMkLst>
          <pc:docMk/>
          <pc:sldMk cId="1113518716" sldId="574"/>
        </pc:sldMkLst>
        <pc:spChg chg="mod">
          <ac:chgData name="Cristian Chilipirea" userId="34ab170da5908fc4" providerId="LiveId" clId="{737D2F41-4F33-4F87-84DB-7833CCA55101}" dt="2021-05-11T19:52:14.053" v="64" actId="14100"/>
          <ac:spMkLst>
            <pc:docMk/>
            <pc:sldMk cId="1113518716" sldId="574"/>
            <ac:spMk id="2" creationId="{3BAD79E7-640C-4A2F-8FE8-146420E6DDC6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882796273" sldId="575"/>
        </pc:sldMkLst>
      </pc:sldChg>
      <pc:sldChg chg="modSp add mod">
        <pc:chgData name="Cristian Chilipirea" userId="34ab170da5908fc4" providerId="LiveId" clId="{737D2F41-4F33-4F87-84DB-7833CCA55101}" dt="2021-05-11T19:55:49.484" v="94" actId="20577"/>
        <pc:sldMkLst>
          <pc:docMk/>
          <pc:sldMk cId="3229222388" sldId="576"/>
        </pc:sldMkLst>
        <pc:spChg chg="mod">
          <ac:chgData name="Cristian Chilipirea" userId="34ab170da5908fc4" providerId="LiveId" clId="{737D2F41-4F33-4F87-84DB-7833CCA55101}" dt="2021-05-11T19:55:49.484" v="94" actId="20577"/>
          <ac:spMkLst>
            <pc:docMk/>
            <pc:sldMk cId="3229222388" sldId="576"/>
            <ac:spMk id="2" creationId="{148AEBB9-C8F7-4B88-8458-878E519CEADF}"/>
          </ac:spMkLst>
        </pc:spChg>
      </pc:sldChg>
      <pc:sldChg chg="modSp add del mod">
        <pc:chgData name="Cristian Chilipirea" userId="34ab170da5908fc4" providerId="LiveId" clId="{737D2F41-4F33-4F87-84DB-7833CCA55101}" dt="2021-05-11T19:56:14.265" v="99" actId="47"/>
        <pc:sldMkLst>
          <pc:docMk/>
          <pc:sldMk cId="463151431" sldId="577"/>
        </pc:sldMkLst>
        <pc:picChg chg="mod">
          <ac:chgData name="Cristian Chilipirea" userId="34ab170da5908fc4" providerId="LiveId" clId="{737D2F41-4F33-4F87-84DB-7833CCA55101}" dt="2021-05-11T19:55:54.257" v="95" actId="1076"/>
          <ac:picMkLst>
            <pc:docMk/>
            <pc:sldMk cId="463151431" sldId="577"/>
            <ac:picMk id="6" creationId="{E3807323-7B2A-482D-91A5-C69670B842B4}"/>
          </ac:picMkLst>
        </pc:picChg>
      </pc:sldChg>
      <pc:sldChg chg="add del">
        <pc:chgData name="Cristian Chilipirea" userId="34ab170da5908fc4" providerId="LiveId" clId="{737D2F41-4F33-4F87-84DB-7833CCA55101}" dt="2021-05-11T19:56:13.738" v="98" actId="47"/>
        <pc:sldMkLst>
          <pc:docMk/>
          <pc:sldMk cId="3232324761" sldId="578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88528377" sldId="580"/>
        </pc:sldMkLst>
      </pc:sldChg>
      <pc:sldChg chg="modSp add mod">
        <pc:chgData name="Cristian Chilipirea" userId="34ab170da5908fc4" providerId="LiveId" clId="{737D2F41-4F33-4F87-84DB-7833CCA55101}" dt="2021-05-11T19:56:57.731" v="107" actId="1076"/>
        <pc:sldMkLst>
          <pc:docMk/>
          <pc:sldMk cId="2364946449" sldId="581"/>
        </pc:sldMkLst>
        <pc:picChg chg="mod">
          <ac:chgData name="Cristian Chilipirea" userId="34ab170da5908fc4" providerId="LiveId" clId="{737D2F41-4F33-4F87-84DB-7833CCA55101}" dt="2021-05-11T19:56:57.731" v="107" actId="1076"/>
          <ac:picMkLst>
            <pc:docMk/>
            <pc:sldMk cId="2364946449" sldId="581"/>
            <ac:picMk id="6" creationId="{8D4C922B-78BB-48F9-A8D3-35B88E373775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582958370" sldId="58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642995100" sldId="583"/>
        </pc:sldMkLst>
      </pc:sldChg>
      <pc:sldMasterChg chg="addSldLayout delSldLayout">
        <pc:chgData name="Cristian Chilipirea" userId="34ab170da5908fc4" providerId="LiveId" clId="{737D2F41-4F33-4F87-84DB-7833CCA55101}" dt="2021-05-11T19:56:14.265" v="99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737D2F41-4F33-4F87-84DB-7833CCA55101}" dt="2021-05-11T19:56:14.265" v="99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add del">
          <pc:chgData name="Cristian Chilipirea" userId="34ab170da5908fc4" providerId="LiveId" clId="{737D2F41-4F33-4F87-84DB-7833CCA55101}" dt="2021-05-11T19:56:13.738" v="98" actId="47"/>
          <pc:sldLayoutMkLst>
            <pc:docMk/>
            <pc:sldMasterMk cId="2779709577" sldId="2147483648"/>
            <pc:sldLayoutMk cId="539815738" sldId="2147483701"/>
          </pc:sldLayoutMkLst>
        </pc:sldLayoutChg>
      </pc:sldMasterChg>
    </pc:docChg>
  </pc:docChgLst>
  <pc:docChgLst>
    <pc:chgData name="Cristian Chilipirea" userId="34ab170da5908fc4" providerId="LiveId" clId="{3DB364E4-FB0A-4A69-BB0B-699D6CC043EE}"/>
    <pc:docChg chg="custSel addSld delSld modSld">
      <pc:chgData name="Cristian Chilipirea" userId="34ab170da5908fc4" providerId="LiveId" clId="{3DB364E4-FB0A-4A69-BB0B-699D6CC043EE}" dt="2021-05-13T18:36:01.716" v="8" actId="47"/>
      <pc:docMkLst>
        <pc:docMk/>
      </pc:docMkLst>
      <pc:sldChg chg="modSp mod">
        <pc:chgData name="Cristian Chilipirea" userId="34ab170da5908fc4" providerId="LiveId" clId="{3DB364E4-FB0A-4A69-BB0B-699D6CC043EE}" dt="2021-05-13T18:34:30.036" v="2" actId="20577"/>
        <pc:sldMkLst>
          <pc:docMk/>
          <pc:sldMk cId="736295071" sldId="256"/>
        </pc:sldMkLst>
        <pc:spChg chg="mod">
          <ac:chgData name="Cristian Chilipirea" userId="34ab170da5908fc4" providerId="LiveId" clId="{3DB364E4-FB0A-4A69-BB0B-699D6CC043EE}" dt="2021-05-13T18:34:30.036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29859804" sldId="486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13866709" sldId="516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2" creationId="{FBC76C6B-7997-4EC7-B319-B62DCC7430D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3" creationId="{F6B6800B-727F-4A5A-8079-8DD9FF4C4BBE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4" creationId="{8375AB95-8977-4497-B095-80A92031BC9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5" creationId="{118FEA47-8EFF-4834-8691-F2A91C5937E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7" creationId="{A98CA981-A9BE-4A67-94E0-051A1C239101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31693985" sldId="517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939410140" sldId="51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2" creationId="{52744604-5C8F-45FE-B86B-89456EFF2DE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3" creationId="{C460EE76-A3A1-4266-8806-97E4BF550A2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4" creationId="{3976E313-30F6-4EE5-9430-F9C4B3284ED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5" creationId="{8D0E7FA4-99C2-4016-87E4-1F05B5B85CEB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35045768" sldId="518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323705" sldId="51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2" creationId="{0860DF50-E6E4-4CF5-B8A5-0664CB49513F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3" creationId="{E08D74B8-F5EE-43FA-A21B-0A98B95287A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4" creationId="{4CED766D-AC1D-4834-A1E9-B7B2AC2399C6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7374495" sldId="519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639372" sldId="519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2" creationId="{06E73D0B-6CB2-468A-8AAB-2491BCC44B6C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3" creationId="{5FEB5355-9AEA-4A67-92D5-5860BA9ADFB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4" creationId="{3A14205F-3EBE-41AA-BC09-87382086E4C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5" creationId="{A8A8EDF9-2781-4F47-B1F2-C87586CA96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7" creationId="{48B55A40-15F4-4422-826D-7D6C6F806F8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61530426" sldId="520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07714202" sldId="52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2" creationId="{80554DA0-B11E-4E11-A842-0BF0CABA337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3" creationId="{21C899C1-23C4-4F5B-9142-EAE686FFD03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4" creationId="{5AA9CF6E-6F2C-4C6E-9852-A6C31015FE56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62838675" sldId="52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2" creationId="{EDA05EC5-D6E3-4E46-ADCB-E8FD0DF07F21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3" creationId="{D14BDE1E-35D5-4E6E-95EF-37D8BDC0F10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4" creationId="{A04418FD-A391-441B-8330-9672B9BCF0D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6" creationId="{2F925A98-0018-4966-B43C-CD65C7B65C9B}"/>
          </ac:spMkLst>
        </pc:spChg>
      </pc:sldChg>
      <pc:sldChg chg="addSp delSp modSp add del mod modClrScheme chgLayout">
        <pc:chgData name="Cristian Chilipirea" userId="34ab170da5908fc4" providerId="LiveId" clId="{3DB364E4-FB0A-4A69-BB0B-699D6CC043EE}" dt="2021-05-13T18:35:59.625" v="6" actId="47"/>
        <pc:sldMkLst>
          <pc:docMk/>
          <pc:sldMk cId="3289164242" sldId="52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2" creationId="{3E80225C-54B3-4F9D-8FF4-BEE200551BC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3" creationId="{4637C770-8AAE-4394-8530-7687FD7790A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4" creationId="{280E311B-8638-4608-9114-A9F2416FBAB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6" creationId="{8E68783E-85D3-4140-B434-94797C08E1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88047853" sldId="52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185700398" sldId="52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3" creationId="{2B5D4212-472A-4139-BE78-B28B70B00F1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4" creationId="{F97AED01-1DB4-4BA8-A0AC-2B29B5A964DB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016863662" sldId="525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2" creationId="{60A8CCCE-5835-4039-8BAC-657042FF0EA0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3" creationId="{894E44A8-F038-414E-A72D-5F4F5D51B99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4" creationId="{0C382B2C-29D1-4752-86A0-BC41507B638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5" creationId="{643557A1-090C-4F67-A9E7-C2D9C5860D1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7" creationId="{80E35C93-12D9-42F1-BBA6-F3F742DF5521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77675760" sldId="52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2" creationId="{388B5C81-D181-4EEB-9A8C-1763768B822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3" creationId="{7C335F9B-DF1D-409A-ADED-DA699AE770E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4" creationId="{0AC7B0C5-A2CA-411D-9F1E-332DD40A5307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11026613" sldId="52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2" creationId="{427A16A9-289E-4D4E-AD01-7470E96F9CC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3" creationId="{CA67DDAF-26C0-42FE-AC50-2D4ED2EDC49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4" creationId="{AE038D94-1DCF-4992-BFB2-A228B1CC8CA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5" creationId="{41B9BAB3-D4A8-45C6-8913-EE096CDC6FC3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089148187" sldId="52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3" creationId="{63A417BF-8BB4-4A63-8486-3428A314579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089148187" sldId="528"/>
            <ac:picMk id="6" creationId="{1A2C52F4-8786-4645-8DFE-9397560991FD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87433805" sldId="52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4" creationId="{19E34337-6B56-4471-A6A5-B0663D56586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5" creationId="{BBC4867B-7A21-484E-9D2E-09F9434BA8F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71677893" sldId="53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3" creationId="{FCA531A9-4894-4D28-8AA2-0743A4ED223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4" creationId="{FE41FD3A-56BD-4171-946E-5A780B81513E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04335152" sldId="53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3" creationId="{E1D4A09D-2D97-472E-98D2-232F163E3F7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4" creationId="{BD0C243C-6FE1-4E8C-81A9-2CEC52A1B3CE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57793430" sldId="53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3" creationId="{4A6744CC-1F48-4C06-B4C0-82B5D3A3D34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5" creationId="{C8A243E8-A2D8-4292-8C69-28E9F536E257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485258778" sldId="53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3" creationId="{0195F5E9-40A3-4E7A-8063-EE473A1B198B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4" creationId="{C2A30DA1-C149-483F-81A1-B6D236C1532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749822289" sldId="53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3" creationId="{142886BE-F6CD-449D-8BC1-93D0F186EEC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4" creationId="{AEDE8EB6-8DB8-45D1-A1D1-35C2B37D4FBC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946766464" sldId="53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3" creationId="{A76EC3F9-9613-4953-A32A-CEA1B81C509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4" creationId="{AE459CC6-231A-4580-8DB8-7A8A39404CF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90164294" sldId="53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3" creationId="{5A6C29EC-227C-44DC-A762-69E603816F5F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4" creationId="{FE2F998D-1A42-459A-95A0-25E0F6FA7976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6216485" sldId="53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3" creationId="{A4C75586-6A5D-4E92-8046-4B8BAFB6533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4" creationId="{24289C70-442A-4FFD-95BE-B24AFC53390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74895799" sldId="538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16735161" sldId="53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0165789" sldId="54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97888722" sldId="54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32834858" sldId="54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01454113" sldId="54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665559837" sldId="54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85489161" sldId="54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87114451" sldId="54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27235745" sldId="55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685147917" sldId="55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41300715" sldId="55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894358974" sldId="55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849143231" sldId="55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88190047" sldId="55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246085545" sldId="55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67383724" sldId="55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89450587" sldId="56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31046549" sldId="56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62426991" sldId="56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2" creationId="{DF2DCE22-AA25-4C67-9D99-E0667A5CCD7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3" creationId="{E072632D-B7BD-4CAD-81DB-9C30FDF393F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4" creationId="{286B7DBE-D775-450C-B546-2E4FBBCFE4C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37079708" sldId="563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5:57.641" v="5" actId="47"/>
        <pc:sldMkLst>
          <pc:docMk/>
          <pc:sldMk cId="3092782376" sldId="56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2" creationId="{58720B94-672F-4C0D-BDE1-17933764A4F2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3" creationId="{870D2D75-2B26-44DB-A4C1-E7233F6A4FE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4" creationId="{2C0B1002-CB9E-4761-A550-62B7842C73D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6" creationId="{BEBE3337-5E42-44BF-8070-4658667974DF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22996850" sldId="564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57368" sldId="56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2" creationId="{8F023A56-BFBA-45F9-8C85-935582B3281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3" creationId="{9D291C62-F83C-4204-972A-BBF016B2053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4" creationId="{495F0882-7D61-4658-AA9D-A9218DEE2E6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6" creationId="{14B7CE9C-40F2-4770-9C30-6671018C141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8760994" sldId="565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0.705" v="7" actId="47"/>
        <pc:sldMkLst>
          <pc:docMk/>
          <pc:sldMk cId="1650392775" sldId="56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2" creationId="{D62534A8-3F72-4F0D-A561-4DC8AC6B9D9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3" creationId="{A02C08B7-E646-455F-9E80-8780CC23BC6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4" creationId="{00007CF4-105E-4F76-97A1-980A713701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6" creationId="{83C15C46-6C82-4B79-B43A-7736C59587C5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00708217" sldId="56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9257181" sldId="567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1.716" v="8" actId="47"/>
        <pc:sldMkLst>
          <pc:docMk/>
          <pc:sldMk cId="2170496224" sldId="56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2" creationId="{EF145184-B955-4690-AA62-91AE660C3069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3" creationId="{19EBCA46-4CA4-4BDA-BAA7-B1FC0DCBC17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4" creationId="{9740D943-280B-4076-B1B9-B5DCBD72C88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6" creationId="{83F4D66B-CFB2-4AB1-8398-3FDCDB04CA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15103818" sldId="56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53377108" sldId="56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2" creationId="{EED0DD8D-79D9-4866-80CB-27B46ADC695A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3" creationId="{55CAEBFC-3DE3-404D-9F01-B5012CD0A70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4" creationId="{6D3BB618-CBBA-4996-AF95-647E9B30009A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87429141" sldId="56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55010453" sldId="57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60800523" sldId="57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920187446" sldId="57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485597329" sldId="57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13518716" sldId="57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882796273" sldId="57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29222388" sldId="57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3151431" sldId="57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32324761" sldId="57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571514673" sldId="57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2" creationId="{5F1B8257-C0A2-484D-93A1-B4058963908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571514673" sldId="579"/>
            <ac:picMk id="6" creationId="{19B5B9F6-2319-4B27-8470-0C3AD50FEC66}"/>
          </ac:picMkLst>
        </pc:pic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88528377" sldId="58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64946449" sldId="58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582958370" sldId="58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42995100" sldId="583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30391467" sldId="58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2" creationId="{B9FD8FBE-2943-4261-8F23-4E9F45CDF57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4030391467" sldId="584"/>
            <ac:picMk id="8" creationId="{33B15C90-38D6-42FE-B95B-FB3D4E7CEF89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89517488" sldId="58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2" creationId="{93FBB6D8-7EF4-420C-AB58-95B1C8CABCD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1289517488" sldId="585"/>
            <ac:picMk id="6" creationId="{8B7E8B71-068F-415E-8406-4EC11D7A4365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181677" sldId="58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2" creationId="{C7A97C9C-FA75-4122-830C-2B70AF4A1E63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696181677" sldId="586"/>
            <ac:picMk id="7" creationId="{497AFEAB-958E-4912-91B6-C5A653B9DE20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04386828" sldId="58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2" creationId="{37398F9C-3390-46EC-B321-6EDBEAA236F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3" creationId="{8578CACF-EA8E-47D9-ABE5-C7343BA5E5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4" creationId="{735516E8-AA18-4D8E-BBD7-89CC00DE7FA9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24650048" sldId="590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2" creationId="{60663F7C-4BB2-410D-A9A4-27C7989F1E8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3" creationId="{328AC5AE-54EF-4421-BD92-42EC1030E22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4" creationId="{B939CF01-6AFE-49F5-8460-767C5B4BE8B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5" creationId="{16A15FC5-4BB4-4DB7-A31A-48DBBAAFA6D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7" creationId="{77F8B214-6A81-41C0-B625-2BB0331C50AD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81961308" sldId="59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2" creationId="{F38CC8EF-BA31-4030-BE51-DEA8F5D02FE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3" creationId="{4CC2EDAF-A509-4B58-8FFE-4FBE618C9A5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4" creationId="{735516E8-AA18-4D8E-BBD7-89CC00DE7FA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290318" sldId="59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3" creationId="{568BE0EA-D1DA-4763-89E5-0981792258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4" creationId="{735516E8-AA18-4D8E-BBD7-89CC00DE7FA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6" creationId="{C38E0EC3-9931-47FF-9B1C-7FF25D56CFCB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641693447" sldId="59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2" creationId="{C90A1D40-94B7-40C3-BFBE-8B1EDA4C9DF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3" creationId="{15742794-1F34-4973-88CF-B1E0549AB85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4" creationId="{735516E8-AA18-4D8E-BBD7-89CC00DE7FA9}"/>
          </ac:spMkLst>
        </pc:spChg>
      </pc:sldChg>
      <pc:sldMasterChg chg="delSldLayout">
        <pc:chgData name="Cristian Chilipirea" userId="34ab170da5908fc4" providerId="LiveId" clId="{3DB364E4-FB0A-4A69-BB0B-699D6CC043EE}" dt="2021-05-13T18:34:25.877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6033937" sldId="214748366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8161476" sldId="214748366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662616220" sldId="214748366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85522663" sldId="214748367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77591130" sldId="214748367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48787118" sldId="214748367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5409270" sldId="214748367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2093203" sldId="214748367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904658" sldId="214748367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33828671" sldId="214748367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16795820" sldId="214748367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552197844" sldId="214748367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13377693" sldId="214748367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82066539" sldId="214748368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53509629" sldId="214748368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4510268" sldId="214748368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712901122" sldId="214748368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04676636" sldId="214748368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993581683" sldId="214748368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5958736" sldId="214748368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71318214" sldId="214748368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9925758" sldId="214748368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86190601" sldId="214748368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48984956" sldId="214748369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82425685" sldId="214748369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1101856" sldId="214748369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92568783" sldId="214748369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1847763" sldId="214748369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755069939" sldId="214748369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383686679" sldId="214748369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665065125" sldId="214748369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16646443" sldId="214748369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266838" sldId="214748369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39815738" sldId="214748370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02661097" sldId="214748370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7861036" sldId="214748370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6517244" sldId="214748370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5503585" sldId="214748370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227373095" sldId="214748370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287070" sldId="214748370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446051929" sldId="214748370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12508299" sldId="214748370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12127168" sldId="214748371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281143134" sldId="2147483711"/>
          </pc:sldLayoutMkLst>
        </pc:sldLayoutChg>
      </pc:sldMasterChg>
    </pc:docChg>
  </pc:docChgLst>
  <pc:docChgLst>
    <pc:chgData name="Cristian Chilipirea" userId="34ab170da5908fc4" providerId="LiveId" clId="{DF744E14-F803-48C5-B10D-0B6C715C594A}"/>
    <pc:docChg chg="custSel addSld delSld modSld">
      <pc:chgData name="Cristian Chilipirea" userId="34ab170da5908fc4" providerId="LiveId" clId="{DF744E14-F803-48C5-B10D-0B6C715C594A}" dt="2021-10-26T11:20:39.601" v="202" actId="207"/>
      <pc:docMkLst>
        <pc:docMk/>
      </pc:docMkLst>
      <pc:sldChg chg="modSp mod">
        <pc:chgData name="Cristian Chilipirea" userId="34ab170da5908fc4" providerId="LiveId" clId="{DF744E14-F803-48C5-B10D-0B6C715C594A}" dt="2021-10-26T09:19:12.560" v="52" actId="404"/>
        <pc:sldMkLst>
          <pc:docMk/>
          <pc:sldMk cId="736295071" sldId="256"/>
        </pc:sldMkLst>
        <pc:spChg chg="mod">
          <ac:chgData name="Cristian Chilipirea" userId="34ab170da5908fc4" providerId="LiveId" clId="{DF744E14-F803-48C5-B10D-0B6C715C594A}" dt="2021-10-26T09:19:12.560" v="52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711501159" sldId="265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4060141615" sldId="266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613156644" sldId="267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107452404" sldId="268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681136299" sldId="269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4120009218" sldId="270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285819718" sldId="271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432303333" sldId="272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270739824" sldId="273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272350980" sldId="274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041594621" sldId="275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664608324" sldId="276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054172847" sldId="277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660007967" sldId="278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583330950" sldId="279"/>
        </pc:sldMkLst>
      </pc:sldChg>
      <pc:sldChg chg="modSp add mod">
        <pc:chgData name="Cristian Chilipirea" userId="34ab170da5908fc4" providerId="LiveId" clId="{DF744E14-F803-48C5-B10D-0B6C715C594A}" dt="2021-10-26T11:20:19.057" v="199" actId="207"/>
        <pc:sldMkLst>
          <pc:docMk/>
          <pc:sldMk cId="162284533" sldId="280"/>
        </pc:sldMkLst>
        <pc:spChg chg="mod">
          <ac:chgData name="Cristian Chilipirea" userId="34ab170da5908fc4" providerId="LiveId" clId="{DF744E14-F803-48C5-B10D-0B6C715C594A}" dt="2021-10-26T11:13:56.315" v="140" actId="120"/>
          <ac:spMkLst>
            <pc:docMk/>
            <pc:sldMk cId="162284533" sldId="280"/>
            <ac:spMk id="2" creationId="{FF61FE78-4352-4F59-BE36-D549FE9DD55C}"/>
          </ac:spMkLst>
        </pc:spChg>
        <pc:spChg chg="mod">
          <ac:chgData name="Cristian Chilipirea" userId="34ab170da5908fc4" providerId="LiveId" clId="{DF744E14-F803-48C5-B10D-0B6C715C594A}" dt="2021-10-26T11:20:19.057" v="199" actId="207"/>
          <ac:spMkLst>
            <pc:docMk/>
            <pc:sldMk cId="162284533" sldId="280"/>
            <ac:spMk id="13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19.057" v="199" actId="207"/>
          <ac:spMkLst>
            <pc:docMk/>
            <pc:sldMk cId="162284533" sldId="280"/>
            <ac:spMk id="144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19.057" v="199" actId="207"/>
          <ac:spMkLst>
            <pc:docMk/>
            <pc:sldMk cId="162284533" sldId="280"/>
            <ac:spMk id="145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19.057" v="199" actId="207"/>
          <ac:spMkLst>
            <pc:docMk/>
            <pc:sldMk cId="162284533" sldId="280"/>
            <ac:spMk id="14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19.057" v="199" actId="207"/>
          <ac:spMkLst>
            <pc:docMk/>
            <pc:sldMk cId="162284533" sldId="280"/>
            <ac:spMk id="147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19.057" v="199" actId="207"/>
          <ac:spMkLst>
            <pc:docMk/>
            <pc:sldMk cId="162284533" sldId="280"/>
            <ac:spMk id="14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19.057" v="199" actId="207"/>
          <ac:spMkLst>
            <pc:docMk/>
            <pc:sldMk cId="162284533" sldId="280"/>
            <ac:spMk id="14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19.057" v="199" actId="207"/>
          <ac:spMkLst>
            <pc:docMk/>
            <pc:sldMk cId="162284533" sldId="280"/>
            <ac:spMk id="150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19.057" v="199" actId="207"/>
          <ac:spMkLst>
            <pc:docMk/>
            <pc:sldMk cId="162284533" sldId="280"/>
            <ac:spMk id="15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19.057" v="199" actId="207"/>
          <ac:spMkLst>
            <pc:docMk/>
            <pc:sldMk cId="162284533" sldId="280"/>
            <ac:spMk id="152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19.057" v="199" actId="207"/>
          <ac:spMkLst>
            <pc:docMk/>
            <pc:sldMk cId="162284533" sldId="280"/>
            <ac:spMk id="15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19.057" v="199" actId="207"/>
          <ac:spMkLst>
            <pc:docMk/>
            <pc:sldMk cId="162284533" sldId="280"/>
            <ac:spMk id="154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3:14.712" v="127" actId="120"/>
        <pc:sldMkLst>
          <pc:docMk/>
          <pc:sldMk cId="2534225808" sldId="281"/>
        </pc:sldMkLst>
        <pc:spChg chg="mod">
          <ac:chgData name="Cristian Chilipirea" userId="34ab170da5908fc4" providerId="LiveId" clId="{DF744E14-F803-48C5-B10D-0B6C715C594A}" dt="2021-10-26T11:13:14.712" v="127" actId="120"/>
          <ac:spMkLst>
            <pc:docMk/>
            <pc:sldMk cId="2534225808" sldId="281"/>
            <ac:spMk id="4" creationId="{E880E2BE-F328-454E-A64B-4A55ADBBE86C}"/>
          </ac:spMkLst>
        </pc:spChg>
      </pc:sldChg>
      <pc:sldChg chg="modSp add mod">
        <pc:chgData name="Cristian Chilipirea" userId="34ab170da5908fc4" providerId="LiveId" clId="{DF744E14-F803-48C5-B10D-0B6C715C594A}" dt="2021-10-26T11:11:23.841" v="101" actId="120"/>
        <pc:sldMkLst>
          <pc:docMk/>
          <pc:sldMk cId="3073545905" sldId="282"/>
        </pc:sldMkLst>
        <pc:spChg chg="mod">
          <ac:chgData name="Cristian Chilipirea" userId="34ab170da5908fc4" providerId="LiveId" clId="{DF744E14-F803-48C5-B10D-0B6C715C594A}" dt="2021-10-26T11:11:23.841" v="101" actId="120"/>
          <ac:spMkLst>
            <pc:docMk/>
            <pc:sldMk cId="3073545905" sldId="282"/>
            <ac:spMk id="68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1:30.650" v="103" actId="120"/>
        <pc:sldMkLst>
          <pc:docMk/>
          <pc:sldMk cId="2228659616" sldId="283"/>
        </pc:sldMkLst>
        <pc:spChg chg="mod">
          <ac:chgData name="Cristian Chilipirea" userId="34ab170da5908fc4" providerId="LiveId" clId="{DF744E14-F803-48C5-B10D-0B6C715C594A}" dt="2021-10-26T11:11:30.650" v="103" actId="120"/>
          <ac:spMkLst>
            <pc:docMk/>
            <pc:sldMk cId="2228659616" sldId="283"/>
            <ac:spMk id="7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09:20:05.462" v="54" actId="27636"/>
          <ac:spMkLst>
            <pc:docMk/>
            <pc:sldMk cId="2228659616" sldId="283"/>
            <ac:spMk id="79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1:26.937" v="102" actId="120"/>
        <pc:sldMkLst>
          <pc:docMk/>
          <pc:sldMk cId="2720571254" sldId="284"/>
        </pc:sldMkLst>
        <pc:spChg chg="mod">
          <ac:chgData name="Cristian Chilipirea" userId="34ab170da5908fc4" providerId="LiveId" clId="{DF744E14-F803-48C5-B10D-0B6C715C594A}" dt="2021-10-26T11:11:26.937" v="102" actId="120"/>
          <ac:spMkLst>
            <pc:docMk/>
            <pc:sldMk cId="2720571254" sldId="284"/>
            <ac:spMk id="42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1:33.642" v="104" actId="120"/>
        <pc:sldMkLst>
          <pc:docMk/>
          <pc:sldMk cId="1679935541" sldId="285"/>
        </pc:sldMkLst>
        <pc:spChg chg="mod">
          <ac:chgData name="Cristian Chilipirea" userId="34ab170da5908fc4" providerId="LiveId" clId="{DF744E14-F803-48C5-B10D-0B6C715C594A}" dt="2021-10-26T11:11:33.642" v="104" actId="120"/>
          <ac:spMkLst>
            <pc:docMk/>
            <pc:sldMk cId="1679935541" sldId="285"/>
            <ac:spMk id="41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1:37.009" v="105" actId="120"/>
        <pc:sldMkLst>
          <pc:docMk/>
          <pc:sldMk cId="2768852157" sldId="286"/>
        </pc:sldMkLst>
        <pc:spChg chg="mod">
          <ac:chgData name="Cristian Chilipirea" userId="34ab170da5908fc4" providerId="LiveId" clId="{DF744E14-F803-48C5-B10D-0B6C715C594A}" dt="2021-10-26T11:11:37.009" v="105" actId="120"/>
          <ac:spMkLst>
            <pc:docMk/>
            <pc:sldMk cId="2768852157" sldId="286"/>
            <ac:spMk id="27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1:40.042" v="106" actId="120"/>
        <pc:sldMkLst>
          <pc:docMk/>
          <pc:sldMk cId="4248579658" sldId="287"/>
        </pc:sldMkLst>
        <pc:spChg chg="mod">
          <ac:chgData name="Cristian Chilipirea" userId="34ab170da5908fc4" providerId="LiveId" clId="{DF744E14-F803-48C5-B10D-0B6C715C594A}" dt="2021-10-26T11:11:40.042" v="106" actId="120"/>
          <ac:spMkLst>
            <pc:docMk/>
            <pc:sldMk cId="4248579658" sldId="287"/>
            <ac:spMk id="27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1:43.130" v="107" actId="120"/>
        <pc:sldMkLst>
          <pc:docMk/>
          <pc:sldMk cId="508963015" sldId="288"/>
        </pc:sldMkLst>
        <pc:spChg chg="mod">
          <ac:chgData name="Cristian Chilipirea" userId="34ab170da5908fc4" providerId="LiveId" clId="{DF744E14-F803-48C5-B10D-0B6C715C594A}" dt="2021-10-26T11:11:43.130" v="107" actId="120"/>
          <ac:spMkLst>
            <pc:docMk/>
            <pc:sldMk cId="508963015" sldId="288"/>
            <ac:spMk id="27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1:46.324" v="108" actId="120"/>
        <pc:sldMkLst>
          <pc:docMk/>
          <pc:sldMk cId="119815506" sldId="289"/>
        </pc:sldMkLst>
        <pc:spChg chg="mod">
          <ac:chgData name="Cristian Chilipirea" userId="34ab170da5908fc4" providerId="LiveId" clId="{DF744E14-F803-48C5-B10D-0B6C715C594A}" dt="2021-10-26T11:11:46.324" v="108" actId="120"/>
          <ac:spMkLst>
            <pc:docMk/>
            <pc:sldMk cId="119815506" sldId="289"/>
            <ac:spMk id="43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1:53.805" v="110" actId="120"/>
        <pc:sldMkLst>
          <pc:docMk/>
          <pc:sldMk cId="2941845553" sldId="290"/>
        </pc:sldMkLst>
        <pc:spChg chg="mod">
          <ac:chgData name="Cristian Chilipirea" userId="34ab170da5908fc4" providerId="LiveId" clId="{DF744E14-F803-48C5-B10D-0B6C715C594A}" dt="2021-10-26T11:11:53.805" v="110" actId="120"/>
          <ac:spMkLst>
            <pc:docMk/>
            <pc:sldMk cId="2941845553" sldId="290"/>
            <ac:spMk id="56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1:56.885" v="111" actId="120"/>
        <pc:sldMkLst>
          <pc:docMk/>
          <pc:sldMk cId="3262944814" sldId="291"/>
        </pc:sldMkLst>
        <pc:spChg chg="mod">
          <ac:chgData name="Cristian Chilipirea" userId="34ab170da5908fc4" providerId="LiveId" clId="{DF744E14-F803-48C5-B10D-0B6C715C594A}" dt="2021-10-26T11:11:56.885" v="111" actId="120"/>
          <ac:spMkLst>
            <pc:docMk/>
            <pc:sldMk cId="3262944814" sldId="291"/>
            <ac:spMk id="65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2:00.158" v="112" actId="120"/>
        <pc:sldMkLst>
          <pc:docMk/>
          <pc:sldMk cId="518247087" sldId="292"/>
        </pc:sldMkLst>
        <pc:spChg chg="mod">
          <ac:chgData name="Cristian Chilipirea" userId="34ab170da5908fc4" providerId="LiveId" clId="{DF744E14-F803-48C5-B10D-0B6C715C594A}" dt="2021-10-26T11:12:00.158" v="112" actId="120"/>
          <ac:spMkLst>
            <pc:docMk/>
            <pc:sldMk cId="518247087" sldId="292"/>
            <ac:spMk id="94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2:03.711" v="113" actId="120"/>
        <pc:sldMkLst>
          <pc:docMk/>
          <pc:sldMk cId="2872745197" sldId="293"/>
        </pc:sldMkLst>
        <pc:spChg chg="mod">
          <ac:chgData name="Cristian Chilipirea" userId="34ab170da5908fc4" providerId="LiveId" clId="{DF744E14-F803-48C5-B10D-0B6C715C594A}" dt="2021-10-26T11:12:03.711" v="113" actId="120"/>
          <ac:spMkLst>
            <pc:docMk/>
            <pc:sldMk cId="2872745197" sldId="293"/>
            <ac:spMk id="27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2:07.310" v="114" actId="120"/>
        <pc:sldMkLst>
          <pc:docMk/>
          <pc:sldMk cId="3007220487" sldId="294"/>
        </pc:sldMkLst>
        <pc:spChg chg="mod">
          <ac:chgData name="Cristian Chilipirea" userId="34ab170da5908fc4" providerId="LiveId" clId="{DF744E14-F803-48C5-B10D-0B6C715C594A}" dt="2021-10-26T11:12:07.310" v="114" actId="120"/>
          <ac:spMkLst>
            <pc:docMk/>
            <pc:sldMk cId="3007220487" sldId="294"/>
            <ac:spMk id="27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2:10.327" v="115" actId="120"/>
        <pc:sldMkLst>
          <pc:docMk/>
          <pc:sldMk cId="1693444492" sldId="295"/>
        </pc:sldMkLst>
        <pc:spChg chg="mod">
          <ac:chgData name="Cristian Chilipirea" userId="34ab170da5908fc4" providerId="LiveId" clId="{DF744E14-F803-48C5-B10D-0B6C715C594A}" dt="2021-10-26T11:12:10.327" v="115" actId="120"/>
          <ac:spMkLst>
            <pc:docMk/>
            <pc:sldMk cId="1693444492" sldId="295"/>
            <ac:spMk id="27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2:19.431" v="117" actId="120"/>
        <pc:sldMkLst>
          <pc:docMk/>
          <pc:sldMk cId="3645239258" sldId="296"/>
        </pc:sldMkLst>
        <pc:spChg chg="mod">
          <ac:chgData name="Cristian Chilipirea" userId="34ab170da5908fc4" providerId="LiveId" clId="{DF744E14-F803-48C5-B10D-0B6C715C594A}" dt="2021-10-26T11:12:19.431" v="117" actId="120"/>
          <ac:spMkLst>
            <pc:docMk/>
            <pc:sldMk cId="3645239258" sldId="296"/>
            <ac:spMk id="39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2:26.392" v="119" actId="120"/>
        <pc:sldMkLst>
          <pc:docMk/>
          <pc:sldMk cId="2808749941" sldId="297"/>
        </pc:sldMkLst>
        <pc:spChg chg="mod">
          <ac:chgData name="Cristian Chilipirea" userId="34ab170da5908fc4" providerId="LiveId" clId="{DF744E14-F803-48C5-B10D-0B6C715C594A}" dt="2021-10-26T11:12:26.392" v="119" actId="120"/>
          <ac:spMkLst>
            <pc:docMk/>
            <pc:sldMk cId="2808749941" sldId="297"/>
            <ac:spMk id="61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09:52.692" v="77" actId="120"/>
        <pc:sldMkLst>
          <pc:docMk/>
          <pc:sldMk cId="2767160606" sldId="300"/>
        </pc:sldMkLst>
        <pc:spChg chg="mod">
          <ac:chgData name="Cristian Chilipirea" userId="34ab170da5908fc4" providerId="LiveId" clId="{DF744E14-F803-48C5-B10D-0B6C715C594A}" dt="2021-10-26T11:09:52.692" v="77" actId="120"/>
          <ac:spMkLst>
            <pc:docMk/>
            <pc:sldMk cId="2767160606" sldId="300"/>
            <ac:spMk id="4" creationId="{0BDF02D2-7988-45C6-90CA-8B8443D4CC2B}"/>
          </ac:spMkLst>
        </pc:spChg>
      </pc:sldChg>
      <pc:sldChg chg="modSp add mod">
        <pc:chgData name="Cristian Chilipirea" userId="34ab170da5908fc4" providerId="LiveId" clId="{DF744E14-F803-48C5-B10D-0B6C715C594A}" dt="2021-10-26T11:09:56.740" v="78" actId="120"/>
        <pc:sldMkLst>
          <pc:docMk/>
          <pc:sldMk cId="3657203518" sldId="301"/>
        </pc:sldMkLst>
        <pc:spChg chg="mod">
          <ac:chgData name="Cristian Chilipirea" userId="34ab170da5908fc4" providerId="LiveId" clId="{DF744E14-F803-48C5-B10D-0B6C715C594A}" dt="2021-10-26T11:09:56.740" v="78" actId="120"/>
          <ac:spMkLst>
            <pc:docMk/>
            <pc:sldMk cId="3657203518" sldId="301"/>
            <ac:spMk id="2" creationId="{80B9A54E-EAFD-407D-9A17-6C9CB3704378}"/>
          </ac:spMkLst>
        </pc:spChg>
      </pc:sldChg>
      <pc:sldChg chg="modSp add mod">
        <pc:chgData name="Cristian Chilipirea" userId="34ab170da5908fc4" providerId="LiveId" clId="{DF744E14-F803-48C5-B10D-0B6C715C594A}" dt="2021-10-26T11:10:00.374" v="79" actId="120"/>
        <pc:sldMkLst>
          <pc:docMk/>
          <pc:sldMk cId="1236400898" sldId="302"/>
        </pc:sldMkLst>
        <pc:spChg chg="mod">
          <ac:chgData name="Cristian Chilipirea" userId="34ab170da5908fc4" providerId="LiveId" clId="{DF744E14-F803-48C5-B10D-0B6C715C594A}" dt="2021-10-26T11:10:00.374" v="79" actId="120"/>
          <ac:spMkLst>
            <pc:docMk/>
            <pc:sldMk cId="1236400898" sldId="302"/>
            <ac:spMk id="6" creationId="{CA600903-95B7-48D2-9984-580B4454F7E8}"/>
          </ac:spMkLst>
        </pc:spChg>
      </pc:sldChg>
      <pc:sldChg chg="modSp add mod">
        <pc:chgData name="Cristian Chilipirea" userId="34ab170da5908fc4" providerId="LiveId" clId="{DF744E14-F803-48C5-B10D-0B6C715C594A}" dt="2021-10-26T11:10:03.817" v="80" actId="120"/>
        <pc:sldMkLst>
          <pc:docMk/>
          <pc:sldMk cId="2866173780" sldId="303"/>
        </pc:sldMkLst>
        <pc:spChg chg="mod">
          <ac:chgData name="Cristian Chilipirea" userId="34ab170da5908fc4" providerId="LiveId" clId="{DF744E14-F803-48C5-B10D-0B6C715C594A}" dt="2021-10-26T11:10:03.817" v="80" actId="120"/>
          <ac:spMkLst>
            <pc:docMk/>
            <pc:sldMk cId="2866173780" sldId="303"/>
            <ac:spMk id="3" creationId="{826A4CFE-0FB3-4DA7-83B5-288BD94DC632}"/>
          </ac:spMkLst>
        </pc:spChg>
      </pc:sldChg>
      <pc:sldChg chg="modSp add mod">
        <pc:chgData name="Cristian Chilipirea" userId="34ab170da5908fc4" providerId="LiveId" clId="{DF744E14-F803-48C5-B10D-0B6C715C594A}" dt="2021-10-26T11:10:11.239" v="82" actId="120"/>
        <pc:sldMkLst>
          <pc:docMk/>
          <pc:sldMk cId="1556281518" sldId="304"/>
        </pc:sldMkLst>
        <pc:spChg chg="mod">
          <ac:chgData name="Cristian Chilipirea" userId="34ab170da5908fc4" providerId="LiveId" clId="{DF744E14-F803-48C5-B10D-0B6C715C594A}" dt="2021-10-26T11:10:11.239" v="82" actId="120"/>
          <ac:spMkLst>
            <pc:docMk/>
            <pc:sldMk cId="1556281518" sldId="304"/>
            <ac:spMk id="4" creationId="{20710137-8697-4954-BA52-24B1B894F679}"/>
          </ac:spMkLst>
        </pc:spChg>
      </pc:sldChg>
      <pc:sldChg chg="modSp add mod">
        <pc:chgData name="Cristian Chilipirea" userId="34ab170da5908fc4" providerId="LiveId" clId="{DF744E14-F803-48C5-B10D-0B6C715C594A}" dt="2021-10-26T11:10:07.509" v="81" actId="120"/>
        <pc:sldMkLst>
          <pc:docMk/>
          <pc:sldMk cId="1347136458" sldId="305"/>
        </pc:sldMkLst>
        <pc:spChg chg="mod">
          <ac:chgData name="Cristian Chilipirea" userId="34ab170da5908fc4" providerId="LiveId" clId="{DF744E14-F803-48C5-B10D-0B6C715C594A}" dt="2021-10-26T11:10:07.509" v="81" actId="120"/>
          <ac:spMkLst>
            <pc:docMk/>
            <pc:sldMk cId="1347136458" sldId="305"/>
            <ac:spMk id="2" creationId="{0E161601-2C57-4855-AFD5-968D118AFF06}"/>
          </ac:spMkLst>
        </pc:spChg>
      </pc:sldChg>
      <pc:sldChg chg="modSp add mod">
        <pc:chgData name="Cristian Chilipirea" userId="34ab170da5908fc4" providerId="LiveId" clId="{DF744E14-F803-48C5-B10D-0B6C715C594A}" dt="2021-10-26T11:10:18.054" v="84" actId="120"/>
        <pc:sldMkLst>
          <pc:docMk/>
          <pc:sldMk cId="4105144035" sldId="487"/>
        </pc:sldMkLst>
        <pc:spChg chg="mod">
          <ac:chgData name="Cristian Chilipirea" userId="34ab170da5908fc4" providerId="LiveId" clId="{DF744E14-F803-48C5-B10D-0B6C715C594A}" dt="2021-10-26T11:10:18.054" v="84" actId="120"/>
          <ac:spMkLst>
            <pc:docMk/>
            <pc:sldMk cId="4105144035" sldId="487"/>
            <ac:spMk id="5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0:20.839" v="85" actId="120"/>
        <pc:sldMkLst>
          <pc:docMk/>
          <pc:sldMk cId="3965072786" sldId="488"/>
        </pc:sldMkLst>
        <pc:spChg chg="mod">
          <ac:chgData name="Cristian Chilipirea" userId="34ab170da5908fc4" providerId="LiveId" clId="{DF744E14-F803-48C5-B10D-0B6C715C594A}" dt="2021-10-26T11:10:20.839" v="85" actId="120"/>
          <ac:spMkLst>
            <pc:docMk/>
            <pc:sldMk cId="3965072786" sldId="488"/>
            <ac:spMk id="48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0:35.403" v="86" actId="120"/>
        <pc:sldMkLst>
          <pc:docMk/>
          <pc:sldMk cId="2724381442" sldId="489"/>
        </pc:sldMkLst>
        <pc:spChg chg="mod">
          <ac:chgData name="Cristian Chilipirea" userId="34ab170da5908fc4" providerId="LiveId" clId="{DF744E14-F803-48C5-B10D-0B6C715C594A}" dt="2021-10-26T11:10:35.403" v="86" actId="120"/>
          <ac:spMkLst>
            <pc:docMk/>
            <pc:sldMk cId="2724381442" sldId="489"/>
            <ac:spMk id="28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0:39.429" v="87" actId="120"/>
        <pc:sldMkLst>
          <pc:docMk/>
          <pc:sldMk cId="279056682" sldId="490"/>
        </pc:sldMkLst>
        <pc:spChg chg="mod">
          <ac:chgData name="Cristian Chilipirea" userId="34ab170da5908fc4" providerId="LiveId" clId="{DF744E14-F803-48C5-B10D-0B6C715C594A}" dt="2021-10-26T11:10:39.429" v="87" actId="120"/>
          <ac:spMkLst>
            <pc:docMk/>
            <pc:sldMk cId="279056682" sldId="490"/>
            <ac:spMk id="19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0:42.623" v="88" actId="120"/>
        <pc:sldMkLst>
          <pc:docMk/>
          <pc:sldMk cId="3238930017" sldId="491"/>
        </pc:sldMkLst>
        <pc:spChg chg="mod">
          <ac:chgData name="Cristian Chilipirea" userId="34ab170da5908fc4" providerId="LiveId" clId="{DF744E14-F803-48C5-B10D-0B6C715C594A}" dt="2021-10-26T11:10:42.623" v="88" actId="120"/>
          <ac:spMkLst>
            <pc:docMk/>
            <pc:sldMk cId="3238930017" sldId="491"/>
            <ac:spMk id="19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0:45.618" v="89" actId="120"/>
        <pc:sldMkLst>
          <pc:docMk/>
          <pc:sldMk cId="3761282923" sldId="492"/>
        </pc:sldMkLst>
        <pc:spChg chg="mod">
          <ac:chgData name="Cristian Chilipirea" userId="34ab170da5908fc4" providerId="LiveId" clId="{DF744E14-F803-48C5-B10D-0B6C715C594A}" dt="2021-10-26T11:10:45.618" v="89" actId="120"/>
          <ac:spMkLst>
            <pc:docMk/>
            <pc:sldMk cId="3761282923" sldId="492"/>
            <ac:spMk id="19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0:48.810" v="90" actId="120"/>
        <pc:sldMkLst>
          <pc:docMk/>
          <pc:sldMk cId="1453850005" sldId="493"/>
        </pc:sldMkLst>
        <pc:spChg chg="mod">
          <ac:chgData name="Cristian Chilipirea" userId="34ab170da5908fc4" providerId="LiveId" clId="{DF744E14-F803-48C5-B10D-0B6C715C594A}" dt="2021-10-26T11:10:48.810" v="90" actId="120"/>
          <ac:spMkLst>
            <pc:docMk/>
            <pc:sldMk cId="1453850005" sldId="493"/>
            <ac:spMk id="19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0:51.973" v="91" actId="120"/>
        <pc:sldMkLst>
          <pc:docMk/>
          <pc:sldMk cId="3095167356" sldId="494"/>
        </pc:sldMkLst>
        <pc:spChg chg="mod">
          <ac:chgData name="Cristian Chilipirea" userId="34ab170da5908fc4" providerId="LiveId" clId="{DF744E14-F803-48C5-B10D-0B6C715C594A}" dt="2021-10-26T11:10:51.973" v="91" actId="120"/>
          <ac:spMkLst>
            <pc:docMk/>
            <pc:sldMk cId="3095167356" sldId="494"/>
            <ac:spMk id="19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0:55.184" v="92" actId="120"/>
        <pc:sldMkLst>
          <pc:docMk/>
          <pc:sldMk cId="3226104679" sldId="495"/>
        </pc:sldMkLst>
        <pc:spChg chg="mod">
          <ac:chgData name="Cristian Chilipirea" userId="34ab170da5908fc4" providerId="LiveId" clId="{DF744E14-F803-48C5-B10D-0B6C715C594A}" dt="2021-10-26T11:10:55.184" v="92" actId="120"/>
          <ac:spMkLst>
            <pc:docMk/>
            <pc:sldMk cId="3226104679" sldId="495"/>
            <ac:spMk id="19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0:58.316" v="93" actId="120"/>
        <pc:sldMkLst>
          <pc:docMk/>
          <pc:sldMk cId="4048259996" sldId="496"/>
        </pc:sldMkLst>
        <pc:spChg chg="mod">
          <ac:chgData name="Cristian Chilipirea" userId="34ab170da5908fc4" providerId="LiveId" clId="{DF744E14-F803-48C5-B10D-0B6C715C594A}" dt="2021-10-26T11:10:58.316" v="93" actId="120"/>
          <ac:spMkLst>
            <pc:docMk/>
            <pc:sldMk cId="4048259996" sldId="496"/>
            <ac:spMk id="19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1:01.145" v="94" actId="120"/>
        <pc:sldMkLst>
          <pc:docMk/>
          <pc:sldMk cId="1505123908" sldId="497"/>
        </pc:sldMkLst>
        <pc:spChg chg="mod">
          <ac:chgData name="Cristian Chilipirea" userId="34ab170da5908fc4" providerId="LiveId" clId="{DF744E14-F803-48C5-B10D-0B6C715C594A}" dt="2021-10-26T11:11:01.145" v="94" actId="120"/>
          <ac:spMkLst>
            <pc:docMk/>
            <pc:sldMk cId="1505123908" sldId="497"/>
            <ac:spMk id="20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1:04.510" v="95" actId="120"/>
        <pc:sldMkLst>
          <pc:docMk/>
          <pc:sldMk cId="3454300976" sldId="498"/>
        </pc:sldMkLst>
        <pc:spChg chg="mod">
          <ac:chgData name="Cristian Chilipirea" userId="34ab170da5908fc4" providerId="LiveId" clId="{DF744E14-F803-48C5-B10D-0B6C715C594A}" dt="2021-10-26T11:11:04.510" v="95" actId="120"/>
          <ac:spMkLst>
            <pc:docMk/>
            <pc:sldMk cId="3454300976" sldId="498"/>
            <ac:spMk id="19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1:07.850" v="96" actId="120"/>
        <pc:sldMkLst>
          <pc:docMk/>
          <pc:sldMk cId="3332430627" sldId="499"/>
        </pc:sldMkLst>
        <pc:spChg chg="mod">
          <ac:chgData name="Cristian Chilipirea" userId="34ab170da5908fc4" providerId="LiveId" clId="{DF744E14-F803-48C5-B10D-0B6C715C594A}" dt="2021-10-26T11:11:07.850" v="96" actId="120"/>
          <ac:spMkLst>
            <pc:docMk/>
            <pc:sldMk cId="3332430627" sldId="499"/>
            <ac:spMk id="19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1:14.474" v="98" actId="120"/>
        <pc:sldMkLst>
          <pc:docMk/>
          <pc:sldMk cId="3517935319" sldId="500"/>
        </pc:sldMkLst>
        <pc:spChg chg="mod">
          <ac:chgData name="Cristian Chilipirea" userId="34ab170da5908fc4" providerId="LiveId" clId="{DF744E14-F803-48C5-B10D-0B6C715C594A}" dt="2021-10-26T11:11:14.474" v="98" actId="120"/>
          <ac:spMkLst>
            <pc:docMk/>
            <pc:sldMk cId="3517935319" sldId="500"/>
            <ac:spMk id="57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4:25.782" v="149" actId="120"/>
        <pc:sldMkLst>
          <pc:docMk/>
          <pc:sldMk cId="3984884559" sldId="501"/>
        </pc:sldMkLst>
        <pc:spChg chg="mod">
          <ac:chgData name="Cristian Chilipirea" userId="34ab170da5908fc4" providerId="LiveId" clId="{DF744E14-F803-48C5-B10D-0B6C715C594A}" dt="2021-10-26T11:14:25.782" v="149" actId="120"/>
          <ac:spMkLst>
            <pc:docMk/>
            <pc:sldMk cId="3984884559" sldId="501"/>
            <ac:spMk id="5" creationId="{293102FC-B5DA-4CC6-87D7-9E84160DBA6D}"/>
          </ac:spMkLst>
        </pc:spChg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4179478191" sldId="502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4218951105" sldId="503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318551832" sldId="504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954935263" sldId="506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243301819" sldId="507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538225952" sldId="508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4237159065" sldId="509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692650189" sldId="510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00928251" sldId="511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69802624" sldId="512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829719932" sldId="513"/>
        </pc:sldMkLst>
      </pc:sldChg>
      <pc:sldChg chg="modSp add mod">
        <pc:chgData name="Cristian Chilipirea" userId="34ab170da5908fc4" providerId="LiveId" clId="{DF744E14-F803-48C5-B10D-0B6C715C594A}" dt="2021-10-26T11:10:14.773" v="83" actId="120"/>
        <pc:sldMkLst>
          <pc:docMk/>
          <pc:sldMk cId="1401384152" sldId="538"/>
        </pc:sldMkLst>
        <pc:spChg chg="mod">
          <ac:chgData name="Cristian Chilipirea" userId="34ab170da5908fc4" providerId="LiveId" clId="{DF744E14-F803-48C5-B10D-0B6C715C594A}" dt="2021-10-26T11:10:14.773" v="83" actId="120"/>
          <ac:spMkLst>
            <pc:docMk/>
            <pc:sldMk cId="1401384152" sldId="538"/>
            <ac:spMk id="5" creationId="{A2AD6D66-6BEE-42D3-B430-489C0DC589D0}"/>
          </ac:spMkLst>
        </pc:spChg>
      </pc:sldChg>
      <pc:sldChg chg="modSp add mod">
        <pc:chgData name="Cristian Chilipirea" userId="34ab170da5908fc4" providerId="LiveId" clId="{DF744E14-F803-48C5-B10D-0B6C715C594A}" dt="2021-10-26T11:08:03.410" v="59" actId="120"/>
        <pc:sldMkLst>
          <pc:docMk/>
          <pc:sldMk cId="1474753672" sldId="539"/>
        </pc:sldMkLst>
        <pc:spChg chg="mod">
          <ac:chgData name="Cristian Chilipirea" userId="34ab170da5908fc4" providerId="LiveId" clId="{DF744E14-F803-48C5-B10D-0B6C715C594A}" dt="2021-10-26T11:08:03.410" v="59" actId="120"/>
          <ac:spMkLst>
            <pc:docMk/>
            <pc:sldMk cId="1474753672" sldId="539"/>
            <ac:spMk id="2" creationId="{7EF179B0-2C6E-4038-AC4D-4C68447040DA}"/>
          </ac:spMkLst>
        </pc:spChg>
      </pc:sldChg>
      <pc:sldChg chg="modSp add mod">
        <pc:chgData name="Cristian Chilipirea" userId="34ab170da5908fc4" providerId="LiveId" clId="{DF744E14-F803-48C5-B10D-0B6C715C594A}" dt="2021-10-26T11:08:07.189" v="60" actId="120"/>
        <pc:sldMkLst>
          <pc:docMk/>
          <pc:sldMk cId="2382776210" sldId="540"/>
        </pc:sldMkLst>
        <pc:spChg chg="mod">
          <ac:chgData name="Cristian Chilipirea" userId="34ab170da5908fc4" providerId="LiveId" clId="{DF744E14-F803-48C5-B10D-0B6C715C594A}" dt="2021-10-26T11:08:07.189" v="60" actId="120"/>
          <ac:spMkLst>
            <pc:docMk/>
            <pc:sldMk cId="2382776210" sldId="540"/>
            <ac:spMk id="3" creationId="{D5DEE885-07B1-4F80-8483-2ABFE928F04A}"/>
          </ac:spMkLst>
        </pc:spChg>
      </pc:sldChg>
      <pc:sldChg chg="modSp add mod">
        <pc:chgData name="Cristian Chilipirea" userId="34ab170da5908fc4" providerId="LiveId" clId="{DF744E14-F803-48C5-B10D-0B6C715C594A}" dt="2021-10-26T11:08:10.130" v="61" actId="120"/>
        <pc:sldMkLst>
          <pc:docMk/>
          <pc:sldMk cId="3055059397" sldId="541"/>
        </pc:sldMkLst>
        <pc:spChg chg="mod">
          <ac:chgData name="Cristian Chilipirea" userId="34ab170da5908fc4" providerId="LiveId" clId="{DF744E14-F803-48C5-B10D-0B6C715C594A}" dt="2021-10-26T11:08:10.130" v="61" actId="120"/>
          <ac:spMkLst>
            <pc:docMk/>
            <pc:sldMk cId="3055059397" sldId="541"/>
            <ac:spMk id="3" creationId="{4F0F579E-9C8F-4FA0-88B4-9560989D0AA4}"/>
          </ac:spMkLst>
        </pc:spChg>
      </pc:sldChg>
      <pc:sldChg chg="modSp add mod">
        <pc:chgData name="Cristian Chilipirea" userId="34ab170da5908fc4" providerId="LiveId" clId="{DF744E14-F803-48C5-B10D-0B6C715C594A}" dt="2021-10-26T11:08:13.350" v="62" actId="120"/>
        <pc:sldMkLst>
          <pc:docMk/>
          <pc:sldMk cId="3772970979" sldId="542"/>
        </pc:sldMkLst>
        <pc:spChg chg="mod">
          <ac:chgData name="Cristian Chilipirea" userId="34ab170da5908fc4" providerId="LiveId" clId="{DF744E14-F803-48C5-B10D-0B6C715C594A}" dt="2021-10-26T11:08:13.350" v="62" actId="120"/>
          <ac:spMkLst>
            <pc:docMk/>
            <pc:sldMk cId="3772970979" sldId="542"/>
            <ac:spMk id="3" creationId="{255F3B50-F334-48B7-B561-FF30AEB5B8E0}"/>
          </ac:spMkLst>
        </pc:spChg>
      </pc:sldChg>
      <pc:sldChg chg="modSp add mod">
        <pc:chgData name="Cristian Chilipirea" userId="34ab170da5908fc4" providerId="LiveId" clId="{DF744E14-F803-48C5-B10D-0B6C715C594A}" dt="2021-10-26T11:08:16.998" v="63" actId="120"/>
        <pc:sldMkLst>
          <pc:docMk/>
          <pc:sldMk cId="126525187" sldId="543"/>
        </pc:sldMkLst>
        <pc:spChg chg="mod">
          <ac:chgData name="Cristian Chilipirea" userId="34ab170da5908fc4" providerId="LiveId" clId="{DF744E14-F803-48C5-B10D-0B6C715C594A}" dt="2021-10-26T11:08:16.998" v="63" actId="120"/>
          <ac:spMkLst>
            <pc:docMk/>
            <pc:sldMk cId="126525187" sldId="543"/>
            <ac:spMk id="3" creationId="{4CE047BA-B245-4E1B-8201-2C0CE1AC2ABF}"/>
          </ac:spMkLst>
        </pc:spChg>
      </pc:sldChg>
      <pc:sldChg chg="modSp add mod">
        <pc:chgData name="Cristian Chilipirea" userId="34ab170da5908fc4" providerId="LiveId" clId="{DF744E14-F803-48C5-B10D-0B6C715C594A}" dt="2021-10-26T11:08:21.655" v="64" actId="120"/>
        <pc:sldMkLst>
          <pc:docMk/>
          <pc:sldMk cId="2871384233" sldId="544"/>
        </pc:sldMkLst>
        <pc:spChg chg="mod">
          <ac:chgData name="Cristian Chilipirea" userId="34ab170da5908fc4" providerId="LiveId" clId="{DF744E14-F803-48C5-B10D-0B6C715C594A}" dt="2021-10-26T11:08:21.655" v="64" actId="120"/>
          <ac:spMkLst>
            <pc:docMk/>
            <pc:sldMk cId="2871384233" sldId="544"/>
            <ac:spMk id="3" creationId="{21DB6851-0DF8-4921-82E4-476849371AB6}"/>
          </ac:spMkLst>
        </pc:spChg>
      </pc:sldChg>
      <pc:sldChg chg="modSp add mod">
        <pc:chgData name="Cristian Chilipirea" userId="34ab170da5908fc4" providerId="LiveId" clId="{DF744E14-F803-48C5-B10D-0B6C715C594A}" dt="2021-10-26T11:08:24.992" v="65" actId="120"/>
        <pc:sldMkLst>
          <pc:docMk/>
          <pc:sldMk cId="3672547213" sldId="545"/>
        </pc:sldMkLst>
        <pc:spChg chg="mod">
          <ac:chgData name="Cristian Chilipirea" userId="34ab170da5908fc4" providerId="LiveId" clId="{DF744E14-F803-48C5-B10D-0B6C715C594A}" dt="2021-10-26T11:08:24.992" v="65" actId="120"/>
          <ac:spMkLst>
            <pc:docMk/>
            <pc:sldMk cId="3672547213" sldId="545"/>
            <ac:spMk id="3" creationId="{A8497832-08D9-43BA-B0C9-90C30035568C}"/>
          </ac:spMkLst>
        </pc:spChg>
      </pc:sldChg>
      <pc:sldChg chg="modSp add mod">
        <pc:chgData name="Cristian Chilipirea" userId="34ab170da5908fc4" providerId="LiveId" clId="{DF744E14-F803-48C5-B10D-0B6C715C594A}" dt="2021-10-26T11:08:28.396" v="66" actId="120"/>
        <pc:sldMkLst>
          <pc:docMk/>
          <pc:sldMk cId="768105071" sldId="546"/>
        </pc:sldMkLst>
        <pc:spChg chg="mod">
          <ac:chgData name="Cristian Chilipirea" userId="34ab170da5908fc4" providerId="LiveId" clId="{DF744E14-F803-48C5-B10D-0B6C715C594A}" dt="2021-10-26T11:08:28.396" v="66" actId="120"/>
          <ac:spMkLst>
            <pc:docMk/>
            <pc:sldMk cId="768105071" sldId="546"/>
            <ac:spMk id="3" creationId="{6A2E5D5A-0595-46DA-8872-4BDFF6BC992C}"/>
          </ac:spMkLst>
        </pc:spChg>
      </pc:sldChg>
      <pc:sldChg chg="modSp add mod">
        <pc:chgData name="Cristian Chilipirea" userId="34ab170da5908fc4" providerId="LiveId" clId="{DF744E14-F803-48C5-B10D-0B6C715C594A}" dt="2021-10-26T11:08:32.208" v="67" actId="120"/>
        <pc:sldMkLst>
          <pc:docMk/>
          <pc:sldMk cId="3071989838" sldId="547"/>
        </pc:sldMkLst>
        <pc:spChg chg="mod">
          <ac:chgData name="Cristian Chilipirea" userId="34ab170da5908fc4" providerId="LiveId" clId="{DF744E14-F803-48C5-B10D-0B6C715C594A}" dt="2021-10-26T11:08:32.208" v="67" actId="120"/>
          <ac:spMkLst>
            <pc:docMk/>
            <pc:sldMk cId="3071989838" sldId="547"/>
            <ac:spMk id="3" creationId="{0E39A4C9-CBC8-4383-A74C-73659F4687A3}"/>
          </ac:spMkLst>
        </pc:spChg>
      </pc:sldChg>
      <pc:sldChg chg="modSp add mod">
        <pc:chgData name="Cristian Chilipirea" userId="34ab170da5908fc4" providerId="LiveId" clId="{DF744E14-F803-48C5-B10D-0B6C715C594A}" dt="2021-10-26T11:08:35.357" v="68" actId="120"/>
        <pc:sldMkLst>
          <pc:docMk/>
          <pc:sldMk cId="814351154" sldId="548"/>
        </pc:sldMkLst>
        <pc:spChg chg="mod">
          <ac:chgData name="Cristian Chilipirea" userId="34ab170da5908fc4" providerId="LiveId" clId="{DF744E14-F803-48C5-B10D-0B6C715C594A}" dt="2021-10-26T11:08:35.357" v="68" actId="120"/>
          <ac:spMkLst>
            <pc:docMk/>
            <pc:sldMk cId="814351154" sldId="548"/>
            <ac:spMk id="3" creationId="{A0D7DB4E-B618-4091-B878-4F6E1BC26C5E}"/>
          </ac:spMkLst>
        </pc:spChg>
      </pc:sldChg>
      <pc:sldChg chg="modSp add mod">
        <pc:chgData name="Cristian Chilipirea" userId="34ab170da5908fc4" providerId="LiveId" clId="{DF744E14-F803-48C5-B10D-0B6C715C594A}" dt="2021-10-26T11:09:25.745" v="69" actId="120"/>
        <pc:sldMkLst>
          <pc:docMk/>
          <pc:sldMk cId="382575787" sldId="549"/>
        </pc:sldMkLst>
        <pc:spChg chg="mod">
          <ac:chgData name="Cristian Chilipirea" userId="34ab170da5908fc4" providerId="LiveId" clId="{DF744E14-F803-48C5-B10D-0B6C715C594A}" dt="2021-10-26T11:09:25.745" v="69" actId="120"/>
          <ac:spMkLst>
            <pc:docMk/>
            <pc:sldMk cId="382575787" sldId="549"/>
            <ac:spMk id="6" creationId="{F0B45F69-2DF2-4C5F-9C43-7AFFFA9CD642}"/>
          </ac:spMkLst>
        </pc:spChg>
      </pc:sldChg>
      <pc:sldChg chg="modSp add mod">
        <pc:chgData name="Cristian Chilipirea" userId="34ab170da5908fc4" providerId="LiveId" clId="{DF744E14-F803-48C5-B10D-0B6C715C594A}" dt="2021-10-26T11:09:29.935" v="70" actId="120"/>
        <pc:sldMkLst>
          <pc:docMk/>
          <pc:sldMk cId="2353374741" sldId="550"/>
        </pc:sldMkLst>
        <pc:spChg chg="mod">
          <ac:chgData name="Cristian Chilipirea" userId="34ab170da5908fc4" providerId="LiveId" clId="{DF744E14-F803-48C5-B10D-0B6C715C594A}" dt="2021-10-26T11:09:29.935" v="70" actId="120"/>
          <ac:spMkLst>
            <pc:docMk/>
            <pc:sldMk cId="2353374741" sldId="550"/>
            <ac:spMk id="4" creationId="{08378918-742F-47FE-BCD2-A75257C2773E}"/>
          </ac:spMkLst>
        </pc:spChg>
      </pc:sldChg>
      <pc:sldChg chg="modSp add mod">
        <pc:chgData name="Cristian Chilipirea" userId="34ab170da5908fc4" providerId="LiveId" clId="{DF744E14-F803-48C5-B10D-0B6C715C594A}" dt="2021-10-26T11:09:33.196" v="71" actId="120"/>
        <pc:sldMkLst>
          <pc:docMk/>
          <pc:sldMk cId="1285537071" sldId="551"/>
        </pc:sldMkLst>
        <pc:spChg chg="mod">
          <ac:chgData name="Cristian Chilipirea" userId="34ab170da5908fc4" providerId="LiveId" clId="{DF744E14-F803-48C5-B10D-0B6C715C594A}" dt="2021-10-26T11:09:33.196" v="71" actId="120"/>
          <ac:spMkLst>
            <pc:docMk/>
            <pc:sldMk cId="1285537071" sldId="551"/>
            <ac:spMk id="4" creationId="{65C9A0EF-80D1-4721-B390-77233D90EC79}"/>
          </ac:spMkLst>
        </pc:spChg>
      </pc:sldChg>
      <pc:sldChg chg="modSp add mod">
        <pc:chgData name="Cristian Chilipirea" userId="34ab170da5908fc4" providerId="LiveId" clId="{DF744E14-F803-48C5-B10D-0B6C715C594A}" dt="2021-10-26T11:09:36.386" v="72" actId="120"/>
        <pc:sldMkLst>
          <pc:docMk/>
          <pc:sldMk cId="274436833" sldId="552"/>
        </pc:sldMkLst>
        <pc:spChg chg="mod">
          <ac:chgData name="Cristian Chilipirea" userId="34ab170da5908fc4" providerId="LiveId" clId="{DF744E14-F803-48C5-B10D-0B6C715C594A}" dt="2021-10-26T11:09:36.386" v="72" actId="120"/>
          <ac:spMkLst>
            <pc:docMk/>
            <pc:sldMk cId="274436833" sldId="552"/>
            <ac:spMk id="4" creationId="{A2C7139E-B9EA-4C0E-BAED-253A6D8A14CF}"/>
          </ac:spMkLst>
        </pc:spChg>
      </pc:sldChg>
      <pc:sldChg chg="modSp add mod">
        <pc:chgData name="Cristian Chilipirea" userId="34ab170da5908fc4" providerId="LiveId" clId="{DF744E14-F803-48C5-B10D-0B6C715C594A}" dt="2021-10-26T11:09:39.345" v="73" actId="120"/>
        <pc:sldMkLst>
          <pc:docMk/>
          <pc:sldMk cId="3426350562" sldId="553"/>
        </pc:sldMkLst>
        <pc:spChg chg="mod">
          <ac:chgData name="Cristian Chilipirea" userId="34ab170da5908fc4" providerId="LiveId" clId="{DF744E14-F803-48C5-B10D-0B6C715C594A}" dt="2021-10-26T11:09:39.345" v="73" actId="120"/>
          <ac:spMkLst>
            <pc:docMk/>
            <pc:sldMk cId="3426350562" sldId="553"/>
            <ac:spMk id="4" creationId="{D32CA487-59E8-4BAA-BC97-12C6006DC173}"/>
          </ac:spMkLst>
        </pc:spChg>
      </pc:sldChg>
      <pc:sldChg chg="modSp add mod">
        <pc:chgData name="Cristian Chilipirea" userId="34ab170da5908fc4" providerId="LiveId" clId="{DF744E14-F803-48C5-B10D-0B6C715C594A}" dt="2021-10-26T11:09:42.484" v="74" actId="120"/>
        <pc:sldMkLst>
          <pc:docMk/>
          <pc:sldMk cId="766848005" sldId="554"/>
        </pc:sldMkLst>
        <pc:spChg chg="mod">
          <ac:chgData name="Cristian Chilipirea" userId="34ab170da5908fc4" providerId="LiveId" clId="{DF744E14-F803-48C5-B10D-0B6C715C594A}" dt="2021-10-26T11:09:42.484" v="74" actId="120"/>
          <ac:spMkLst>
            <pc:docMk/>
            <pc:sldMk cId="766848005" sldId="554"/>
            <ac:spMk id="4" creationId="{7425F32E-0F02-42F6-83B9-702726E5BB77}"/>
          </ac:spMkLst>
        </pc:spChg>
      </pc:sldChg>
      <pc:sldChg chg="modSp add mod">
        <pc:chgData name="Cristian Chilipirea" userId="34ab170da5908fc4" providerId="LiveId" clId="{DF744E14-F803-48C5-B10D-0B6C715C594A}" dt="2021-10-26T11:09:45.923" v="75" actId="120"/>
        <pc:sldMkLst>
          <pc:docMk/>
          <pc:sldMk cId="87554675" sldId="555"/>
        </pc:sldMkLst>
        <pc:spChg chg="mod">
          <ac:chgData name="Cristian Chilipirea" userId="34ab170da5908fc4" providerId="LiveId" clId="{DF744E14-F803-48C5-B10D-0B6C715C594A}" dt="2021-10-26T11:09:45.923" v="75" actId="120"/>
          <ac:spMkLst>
            <pc:docMk/>
            <pc:sldMk cId="87554675" sldId="555"/>
            <ac:spMk id="4" creationId="{F64E71D7-5B61-4061-8571-BF5D4D8ED13C}"/>
          </ac:spMkLst>
        </pc:spChg>
      </pc:sldChg>
      <pc:sldChg chg="modSp add mod">
        <pc:chgData name="Cristian Chilipirea" userId="34ab170da5908fc4" providerId="LiveId" clId="{DF744E14-F803-48C5-B10D-0B6C715C594A}" dt="2021-10-26T11:09:49.306" v="76" actId="120"/>
        <pc:sldMkLst>
          <pc:docMk/>
          <pc:sldMk cId="2103566945" sldId="556"/>
        </pc:sldMkLst>
        <pc:spChg chg="mod">
          <ac:chgData name="Cristian Chilipirea" userId="34ab170da5908fc4" providerId="LiveId" clId="{DF744E14-F803-48C5-B10D-0B6C715C594A}" dt="2021-10-26T11:09:49.306" v="76" actId="120"/>
          <ac:spMkLst>
            <pc:docMk/>
            <pc:sldMk cId="2103566945" sldId="556"/>
            <ac:spMk id="4" creationId="{030282F9-E0CA-4E90-9C9E-DB844A3CF2B9}"/>
          </ac:spMkLst>
        </pc:spChg>
      </pc:sldChg>
      <pc:sldChg chg="modSp add mod">
        <pc:chgData name="Cristian Chilipirea" userId="34ab170da5908fc4" providerId="LiveId" clId="{DF744E14-F803-48C5-B10D-0B6C715C594A}" dt="2021-10-26T11:12:57.453" v="122" actId="120"/>
        <pc:sldMkLst>
          <pc:docMk/>
          <pc:sldMk cId="2297877105" sldId="557"/>
        </pc:sldMkLst>
        <pc:spChg chg="mod">
          <ac:chgData name="Cristian Chilipirea" userId="34ab170da5908fc4" providerId="LiveId" clId="{DF744E14-F803-48C5-B10D-0B6C715C594A}" dt="2021-10-26T11:12:57.453" v="122" actId="120"/>
          <ac:spMkLst>
            <pc:docMk/>
            <pc:sldMk cId="2297877105" sldId="557"/>
            <ac:spMk id="4" creationId="{A74EE7A9-04C0-4035-9131-E56B15C43EE7}"/>
          </ac:spMkLst>
        </pc:spChg>
      </pc:sldChg>
      <pc:sldChg chg="modSp add mod">
        <pc:chgData name="Cristian Chilipirea" userId="34ab170da5908fc4" providerId="LiveId" clId="{DF744E14-F803-48C5-B10D-0B6C715C594A}" dt="2021-10-26T11:13:00.872" v="123" actId="120"/>
        <pc:sldMkLst>
          <pc:docMk/>
          <pc:sldMk cId="172980680" sldId="558"/>
        </pc:sldMkLst>
        <pc:spChg chg="mod">
          <ac:chgData name="Cristian Chilipirea" userId="34ab170da5908fc4" providerId="LiveId" clId="{DF744E14-F803-48C5-B10D-0B6C715C594A}" dt="2021-10-26T11:13:00.872" v="123" actId="120"/>
          <ac:spMkLst>
            <pc:docMk/>
            <pc:sldMk cId="172980680" sldId="558"/>
            <ac:spMk id="4" creationId="{9CE1FB65-364D-43B4-AA88-7055B4CFFD22}"/>
          </ac:spMkLst>
        </pc:spChg>
      </pc:sldChg>
      <pc:sldChg chg="modSp add mod">
        <pc:chgData name="Cristian Chilipirea" userId="34ab170da5908fc4" providerId="LiveId" clId="{DF744E14-F803-48C5-B10D-0B6C715C594A}" dt="2021-10-26T11:19:04.699" v="188" actId="207"/>
        <pc:sldMkLst>
          <pc:docMk/>
          <pc:sldMk cId="372548878" sldId="559"/>
        </pc:sldMkLst>
        <pc:spChg chg="mod">
          <ac:chgData name="Cristian Chilipirea" userId="34ab170da5908fc4" providerId="LiveId" clId="{DF744E14-F803-48C5-B10D-0B6C715C594A}" dt="2021-10-26T11:13:04.431" v="124" actId="120"/>
          <ac:spMkLst>
            <pc:docMk/>
            <pc:sldMk cId="372548878" sldId="559"/>
            <ac:spMk id="4" creationId="{52A31A7A-25A9-49B4-B24B-F33312A39C8A}"/>
          </ac:spMkLst>
        </pc:spChg>
        <pc:spChg chg="mod">
          <ac:chgData name="Cristian Chilipirea" userId="34ab170da5908fc4" providerId="LiveId" clId="{DF744E14-F803-48C5-B10D-0B6C715C594A}" dt="2021-10-26T11:19:04.699" v="188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04.699" v="188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04.699" v="188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04.699" v="188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04.699" v="188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04.699" v="188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04.699" v="188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04.699" v="188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9:12.091" v="189" actId="207"/>
        <pc:sldMkLst>
          <pc:docMk/>
          <pc:sldMk cId="3423900012" sldId="560"/>
        </pc:sldMkLst>
        <pc:spChg chg="mod">
          <ac:chgData name="Cristian Chilipirea" userId="34ab170da5908fc4" providerId="LiveId" clId="{DF744E14-F803-48C5-B10D-0B6C715C594A}" dt="2021-10-26T11:13:07.591" v="125" actId="120"/>
          <ac:spMkLst>
            <pc:docMk/>
            <pc:sldMk cId="3423900012" sldId="560"/>
            <ac:spMk id="4" creationId="{0C3FF014-1397-4862-AD5E-3D7FCBEF3E0A}"/>
          </ac:spMkLst>
        </pc:spChg>
        <pc:spChg chg="mod">
          <ac:chgData name="Cristian Chilipirea" userId="34ab170da5908fc4" providerId="LiveId" clId="{DF744E14-F803-48C5-B10D-0B6C715C594A}" dt="2021-10-26T11:19:12.091" v="1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2.091" v="1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2.091" v="1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2.091" v="1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2.091" v="1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2.091" v="1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2.091" v="1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2.091" v="1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2.091" v="1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2.091" v="1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2.091" v="1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2.091" v="1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9:22.398" v="191" actId="207"/>
        <pc:sldMkLst>
          <pc:docMk/>
          <pc:sldMk cId="2586525712" sldId="561"/>
        </pc:sldMkLst>
        <pc:spChg chg="mod">
          <ac:chgData name="Cristian Chilipirea" userId="34ab170da5908fc4" providerId="LiveId" clId="{DF744E14-F803-48C5-B10D-0B6C715C594A}" dt="2021-10-26T11:13:11.217" v="126" actId="120"/>
          <ac:spMkLst>
            <pc:docMk/>
            <pc:sldMk cId="2586525712" sldId="561"/>
            <ac:spMk id="6" creationId="{E509A27B-C2B1-4E66-BEA8-E449DFA88E8B}"/>
          </ac:spMkLst>
        </pc:spChg>
        <pc:spChg chg="mod">
          <ac:chgData name="Cristian Chilipirea" userId="34ab170da5908fc4" providerId="LiveId" clId="{DF744E14-F803-48C5-B10D-0B6C715C594A}" dt="2021-10-26T11:19:22.398" v="191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22.398" v="191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22.398" v="191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8.092" v="190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8.092" v="190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8.092" v="190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8.092" v="190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8.092" v="190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8.092" v="190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8.092" v="190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8.092" v="190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8.092" v="190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8.092" v="190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8.092" v="190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8.092" v="190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3:20.554" v="129" actId="120"/>
        <pc:sldMkLst>
          <pc:docMk/>
          <pc:sldMk cId="2585608009" sldId="562"/>
        </pc:sldMkLst>
        <pc:spChg chg="mod">
          <ac:chgData name="Cristian Chilipirea" userId="34ab170da5908fc4" providerId="LiveId" clId="{DF744E14-F803-48C5-B10D-0B6C715C594A}" dt="2021-10-26T11:13:20.554" v="129" actId="120"/>
          <ac:spMkLst>
            <pc:docMk/>
            <pc:sldMk cId="2585608009" sldId="562"/>
            <ac:spMk id="4" creationId="{0F7D0CD7-652A-4F55-B3BE-52F5180BA6A8}"/>
          </ac:spMkLst>
        </pc:spChg>
      </pc:sldChg>
      <pc:sldChg chg="modSp add mod">
        <pc:chgData name="Cristian Chilipirea" userId="34ab170da5908fc4" providerId="LiveId" clId="{DF744E14-F803-48C5-B10D-0B6C715C594A}" dt="2021-10-26T11:19:59.589" v="197" actId="207"/>
        <pc:sldMkLst>
          <pc:docMk/>
          <pc:sldMk cId="4143486954" sldId="563"/>
        </pc:sldMkLst>
        <pc:spChg chg="mod">
          <ac:chgData name="Cristian Chilipirea" userId="34ab170da5908fc4" providerId="LiveId" clId="{DF744E14-F803-48C5-B10D-0B6C715C594A}" dt="2021-10-26T11:13:48.908" v="138" actId="120"/>
          <ac:spMkLst>
            <pc:docMk/>
            <pc:sldMk cId="4143486954" sldId="563"/>
            <ac:spMk id="4" creationId="{68CCF540-30ED-4241-9A2E-9FECCD902E58}"/>
          </ac:spMkLst>
        </pc:spChg>
        <pc:spChg chg="mod">
          <ac:chgData name="Cristian Chilipirea" userId="34ab170da5908fc4" providerId="LiveId" clId="{DF744E14-F803-48C5-B10D-0B6C715C594A}" dt="2021-10-26T11:19:59.589" v="197" actId="207"/>
          <ac:spMkLst>
            <pc:docMk/>
            <pc:sldMk cId="4143486954" sldId="563"/>
            <ac:spMk id="1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56.093" v="196" actId="207"/>
          <ac:spMkLst>
            <pc:docMk/>
            <pc:sldMk cId="4143486954" sldId="563"/>
            <ac:spMk id="2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56.093" v="196" actId="207"/>
          <ac:spMkLst>
            <pc:docMk/>
            <pc:sldMk cId="4143486954" sldId="563"/>
            <ac:spMk id="24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56.093" v="196" actId="207"/>
          <ac:spMkLst>
            <pc:docMk/>
            <pc:sldMk cId="4143486954" sldId="563"/>
            <ac:spMk id="25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56.093" v="196" actId="207"/>
          <ac:spMkLst>
            <pc:docMk/>
            <pc:sldMk cId="4143486954" sldId="563"/>
            <ac:spMk id="2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56.093" v="196" actId="207"/>
          <ac:spMkLst>
            <pc:docMk/>
            <pc:sldMk cId="4143486954" sldId="563"/>
            <ac:spMk id="27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56.093" v="196" actId="207"/>
          <ac:spMkLst>
            <pc:docMk/>
            <pc:sldMk cId="4143486954" sldId="563"/>
            <ac:spMk id="2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56.093" v="196" actId="207"/>
          <ac:spMkLst>
            <pc:docMk/>
            <pc:sldMk cId="4143486954" sldId="563"/>
            <ac:spMk id="2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56.093" v="196" actId="207"/>
          <ac:spMkLst>
            <pc:docMk/>
            <pc:sldMk cId="4143486954" sldId="563"/>
            <ac:spMk id="30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56.093" v="196" actId="207"/>
          <ac:spMkLst>
            <pc:docMk/>
            <pc:sldMk cId="4143486954" sldId="563"/>
            <ac:spMk id="3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56.093" v="196" actId="207"/>
          <ac:spMkLst>
            <pc:docMk/>
            <pc:sldMk cId="4143486954" sldId="563"/>
            <ac:spMk id="32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56.093" v="196" actId="207"/>
          <ac:spMkLst>
            <pc:docMk/>
            <pc:sldMk cId="4143486954" sldId="563"/>
            <ac:spMk id="33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20:08.134" v="198" actId="207"/>
        <pc:sldMkLst>
          <pc:docMk/>
          <pc:sldMk cId="3258207210" sldId="564"/>
        </pc:sldMkLst>
        <pc:spChg chg="mod">
          <ac:chgData name="Cristian Chilipirea" userId="34ab170da5908fc4" providerId="LiveId" clId="{DF744E14-F803-48C5-B10D-0B6C715C594A}" dt="2021-10-26T11:13:52.937" v="139" actId="120"/>
          <ac:spMkLst>
            <pc:docMk/>
            <pc:sldMk cId="3258207210" sldId="564"/>
            <ac:spMk id="2" creationId="{FB6496D4-65EC-4917-859C-0EFF569AEFF3}"/>
          </ac:spMkLst>
        </pc:spChg>
        <pc:spChg chg="mod">
          <ac:chgData name="Cristian Chilipirea" userId="34ab170da5908fc4" providerId="LiveId" clId="{DF744E14-F803-48C5-B10D-0B6C715C594A}" dt="2021-10-26T11:20:08.134" v="198" actId="207"/>
          <ac:spMkLst>
            <pc:docMk/>
            <pc:sldMk cId="3258207210" sldId="564"/>
            <ac:spMk id="13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08.134" v="198" actId="207"/>
          <ac:spMkLst>
            <pc:docMk/>
            <pc:sldMk cId="3258207210" sldId="564"/>
            <ac:spMk id="144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08.134" v="198" actId="207"/>
          <ac:spMkLst>
            <pc:docMk/>
            <pc:sldMk cId="3258207210" sldId="564"/>
            <ac:spMk id="145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08.134" v="198" actId="207"/>
          <ac:spMkLst>
            <pc:docMk/>
            <pc:sldMk cId="3258207210" sldId="564"/>
            <ac:spMk id="14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08.134" v="198" actId="207"/>
          <ac:spMkLst>
            <pc:docMk/>
            <pc:sldMk cId="3258207210" sldId="564"/>
            <ac:spMk id="147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08.134" v="198" actId="207"/>
          <ac:spMkLst>
            <pc:docMk/>
            <pc:sldMk cId="3258207210" sldId="564"/>
            <ac:spMk id="14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08.134" v="198" actId="207"/>
          <ac:spMkLst>
            <pc:docMk/>
            <pc:sldMk cId="3258207210" sldId="564"/>
            <ac:spMk id="14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08.134" v="198" actId="207"/>
          <ac:spMkLst>
            <pc:docMk/>
            <pc:sldMk cId="3258207210" sldId="564"/>
            <ac:spMk id="150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08.134" v="198" actId="207"/>
          <ac:spMkLst>
            <pc:docMk/>
            <pc:sldMk cId="3258207210" sldId="564"/>
            <ac:spMk id="15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08.134" v="198" actId="207"/>
          <ac:spMkLst>
            <pc:docMk/>
            <pc:sldMk cId="3258207210" sldId="564"/>
            <ac:spMk id="152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08.134" v="198" actId="207"/>
          <ac:spMkLst>
            <pc:docMk/>
            <pc:sldMk cId="3258207210" sldId="564"/>
            <ac:spMk id="15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08.134" v="198" actId="207"/>
          <ac:spMkLst>
            <pc:docMk/>
            <pc:sldMk cId="3258207210" sldId="564"/>
            <ac:spMk id="154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3:59.172" v="141" actId="120"/>
        <pc:sldMkLst>
          <pc:docMk/>
          <pc:sldMk cId="1141900503" sldId="565"/>
        </pc:sldMkLst>
        <pc:spChg chg="mod">
          <ac:chgData name="Cristian Chilipirea" userId="34ab170da5908fc4" providerId="LiveId" clId="{DF744E14-F803-48C5-B10D-0B6C715C594A}" dt="2021-10-26T11:13:59.172" v="141" actId="120"/>
          <ac:spMkLst>
            <pc:docMk/>
            <pc:sldMk cId="1141900503" sldId="565"/>
            <ac:spMk id="2" creationId="{FE1635A1-B40B-49B4-AD34-1E1A51B9200A}"/>
          </ac:spMkLst>
        </pc:spChg>
      </pc:sldChg>
      <pc:sldChg chg="modSp add mod">
        <pc:chgData name="Cristian Chilipirea" userId="34ab170da5908fc4" providerId="LiveId" clId="{DF744E14-F803-48C5-B10D-0B6C715C594A}" dt="2021-10-26T11:14:02.132" v="142" actId="120"/>
        <pc:sldMkLst>
          <pc:docMk/>
          <pc:sldMk cId="3243181152" sldId="566"/>
        </pc:sldMkLst>
        <pc:spChg chg="mod">
          <ac:chgData name="Cristian Chilipirea" userId="34ab170da5908fc4" providerId="LiveId" clId="{DF744E14-F803-48C5-B10D-0B6C715C594A}" dt="2021-10-26T11:14:02.132" v="142" actId="120"/>
          <ac:spMkLst>
            <pc:docMk/>
            <pc:sldMk cId="3243181152" sldId="566"/>
            <ac:spMk id="6" creationId="{D968CF3A-E97A-46DD-BF61-559E89ECCC6D}"/>
          </ac:spMkLst>
        </pc:spChg>
      </pc:sldChg>
      <pc:sldChg chg="modSp add mod">
        <pc:chgData name="Cristian Chilipirea" userId="34ab170da5908fc4" providerId="LiveId" clId="{DF744E14-F803-48C5-B10D-0B6C715C594A}" dt="2021-10-26T11:20:27.428" v="200" actId="207"/>
        <pc:sldMkLst>
          <pc:docMk/>
          <pc:sldMk cId="1517375597" sldId="567"/>
        </pc:sldMkLst>
        <pc:spChg chg="mod">
          <ac:chgData name="Cristian Chilipirea" userId="34ab170da5908fc4" providerId="LiveId" clId="{DF744E14-F803-48C5-B10D-0B6C715C594A}" dt="2021-10-26T11:14:06.990" v="143" actId="120"/>
          <ac:spMkLst>
            <pc:docMk/>
            <pc:sldMk cId="1517375597" sldId="567"/>
            <ac:spMk id="4" creationId="{F3C48A53-A0DA-4F19-A713-C3437133155E}"/>
          </ac:spMkLst>
        </pc:spChg>
        <pc:spChg chg="mod">
          <ac:chgData name="Cristian Chilipirea" userId="34ab170da5908fc4" providerId="LiveId" clId="{DF744E14-F803-48C5-B10D-0B6C715C594A}" dt="2021-10-26T11:20:27.428" v="200" actId="207"/>
          <ac:spMkLst>
            <pc:docMk/>
            <pc:sldMk cId="1517375597" sldId="567"/>
            <ac:spMk id="22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27.428" v="200" actId="207"/>
          <ac:spMkLst>
            <pc:docMk/>
            <pc:sldMk cId="1517375597" sldId="567"/>
            <ac:spMk id="2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27.428" v="200" actId="207"/>
          <ac:spMkLst>
            <pc:docMk/>
            <pc:sldMk cId="1517375597" sldId="567"/>
            <ac:spMk id="24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27.428" v="200" actId="207"/>
          <ac:spMkLst>
            <pc:docMk/>
            <pc:sldMk cId="1517375597" sldId="567"/>
            <ac:spMk id="25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27.428" v="200" actId="207"/>
          <ac:spMkLst>
            <pc:docMk/>
            <pc:sldMk cId="1517375597" sldId="567"/>
            <ac:spMk id="2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27.428" v="200" actId="207"/>
          <ac:spMkLst>
            <pc:docMk/>
            <pc:sldMk cId="1517375597" sldId="567"/>
            <ac:spMk id="27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27.428" v="200" actId="207"/>
          <ac:spMkLst>
            <pc:docMk/>
            <pc:sldMk cId="1517375597" sldId="567"/>
            <ac:spMk id="2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27.428" v="200" actId="207"/>
          <ac:spMkLst>
            <pc:docMk/>
            <pc:sldMk cId="1517375597" sldId="567"/>
            <ac:spMk id="2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27.428" v="200" actId="207"/>
          <ac:spMkLst>
            <pc:docMk/>
            <pc:sldMk cId="1517375597" sldId="567"/>
            <ac:spMk id="30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27.428" v="200" actId="207"/>
          <ac:spMkLst>
            <pc:docMk/>
            <pc:sldMk cId="1517375597" sldId="567"/>
            <ac:spMk id="3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27.428" v="200" actId="207"/>
          <ac:spMkLst>
            <pc:docMk/>
            <pc:sldMk cId="1517375597" sldId="567"/>
            <ac:spMk id="32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27.428" v="200" actId="207"/>
          <ac:spMkLst>
            <pc:docMk/>
            <pc:sldMk cId="1517375597" sldId="567"/>
            <ac:spMk id="33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20:34.335" v="201" actId="207"/>
        <pc:sldMkLst>
          <pc:docMk/>
          <pc:sldMk cId="1795931750" sldId="568"/>
        </pc:sldMkLst>
        <pc:spChg chg="mod">
          <ac:chgData name="Cristian Chilipirea" userId="34ab170da5908fc4" providerId="LiveId" clId="{DF744E14-F803-48C5-B10D-0B6C715C594A}" dt="2021-10-26T11:14:10.239" v="144" actId="120"/>
          <ac:spMkLst>
            <pc:docMk/>
            <pc:sldMk cId="1795931750" sldId="568"/>
            <ac:spMk id="2" creationId="{79941819-162A-469A-BDC5-CB0A5D7312DA}"/>
          </ac:spMkLst>
        </pc:spChg>
        <pc:spChg chg="mod">
          <ac:chgData name="Cristian Chilipirea" userId="34ab170da5908fc4" providerId="LiveId" clId="{DF744E14-F803-48C5-B10D-0B6C715C594A}" dt="2021-10-26T11:20:34.335" v="201" actId="207"/>
          <ac:spMkLst>
            <pc:docMk/>
            <pc:sldMk cId="1795931750" sldId="568"/>
            <ac:spMk id="6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4.335" v="201" actId="207"/>
          <ac:spMkLst>
            <pc:docMk/>
            <pc:sldMk cId="1795931750" sldId="568"/>
            <ac:spMk id="64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4.335" v="201" actId="207"/>
          <ac:spMkLst>
            <pc:docMk/>
            <pc:sldMk cId="1795931750" sldId="568"/>
            <ac:spMk id="65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4.335" v="201" actId="207"/>
          <ac:spMkLst>
            <pc:docMk/>
            <pc:sldMk cId="1795931750" sldId="568"/>
            <ac:spMk id="6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4.335" v="201" actId="207"/>
          <ac:spMkLst>
            <pc:docMk/>
            <pc:sldMk cId="1795931750" sldId="568"/>
            <ac:spMk id="67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4.335" v="201" actId="207"/>
          <ac:spMkLst>
            <pc:docMk/>
            <pc:sldMk cId="1795931750" sldId="568"/>
            <ac:spMk id="6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4.335" v="201" actId="207"/>
          <ac:spMkLst>
            <pc:docMk/>
            <pc:sldMk cId="1795931750" sldId="568"/>
            <ac:spMk id="6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4.335" v="201" actId="207"/>
          <ac:spMkLst>
            <pc:docMk/>
            <pc:sldMk cId="1795931750" sldId="568"/>
            <ac:spMk id="70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4.335" v="201" actId="207"/>
          <ac:spMkLst>
            <pc:docMk/>
            <pc:sldMk cId="1795931750" sldId="568"/>
            <ac:spMk id="7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4.335" v="201" actId="207"/>
          <ac:spMkLst>
            <pc:docMk/>
            <pc:sldMk cId="1795931750" sldId="568"/>
            <ac:spMk id="72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4.335" v="201" actId="207"/>
          <ac:spMkLst>
            <pc:docMk/>
            <pc:sldMk cId="1795931750" sldId="568"/>
            <ac:spMk id="7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4.335" v="201" actId="207"/>
          <ac:spMkLst>
            <pc:docMk/>
            <pc:sldMk cId="1795931750" sldId="568"/>
            <ac:spMk id="74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20:39.601" v="202" actId="207"/>
        <pc:sldMkLst>
          <pc:docMk/>
          <pc:sldMk cId="1115156947" sldId="569"/>
        </pc:sldMkLst>
        <pc:spChg chg="mod">
          <ac:chgData name="Cristian Chilipirea" userId="34ab170da5908fc4" providerId="LiveId" clId="{DF744E14-F803-48C5-B10D-0B6C715C594A}" dt="2021-10-26T11:14:13.069" v="145" actId="120"/>
          <ac:spMkLst>
            <pc:docMk/>
            <pc:sldMk cId="1115156947" sldId="569"/>
            <ac:spMk id="2" creationId="{B9300223-FF82-4513-BC81-D03889C0B668}"/>
          </ac:spMkLst>
        </pc:spChg>
        <pc:spChg chg="mod">
          <ac:chgData name="Cristian Chilipirea" userId="34ab170da5908fc4" providerId="LiveId" clId="{DF744E14-F803-48C5-B10D-0B6C715C594A}" dt="2021-10-26T11:20:39.601" v="202" actId="207"/>
          <ac:spMkLst>
            <pc:docMk/>
            <pc:sldMk cId="1115156947" sldId="569"/>
            <ac:spMk id="6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9.601" v="202" actId="207"/>
          <ac:spMkLst>
            <pc:docMk/>
            <pc:sldMk cId="1115156947" sldId="569"/>
            <ac:spMk id="64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9.601" v="202" actId="207"/>
          <ac:spMkLst>
            <pc:docMk/>
            <pc:sldMk cId="1115156947" sldId="569"/>
            <ac:spMk id="65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9.601" v="202" actId="207"/>
          <ac:spMkLst>
            <pc:docMk/>
            <pc:sldMk cId="1115156947" sldId="569"/>
            <ac:spMk id="6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9.601" v="202" actId="207"/>
          <ac:spMkLst>
            <pc:docMk/>
            <pc:sldMk cId="1115156947" sldId="569"/>
            <ac:spMk id="67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9.601" v="202" actId="207"/>
          <ac:spMkLst>
            <pc:docMk/>
            <pc:sldMk cId="1115156947" sldId="569"/>
            <ac:spMk id="6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9.601" v="202" actId="207"/>
          <ac:spMkLst>
            <pc:docMk/>
            <pc:sldMk cId="1115156947" sldId="569"/>
            <ac:spMk id="6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9.601" v="202" actId="207"/>
          <ac:spMkLst>
            <pc:docMk/>
            <pc:sldMk cId="1115156947" sldId="569"/>
            <ac:spMk id="70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9.601" v="202" actId="207"/>
          <ac:spMkLst>
            <pc:docMk/>
            <pc:sldMk cId="1115156947" sldId="569"/>
            <ac:spMk id="7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9.601" v="202" actId="207"/>
          <ac:spMkLst>
            <pc:docMk/>
            <pc:sldMk cId="1115156947" sldId="569"/>
            <ac:spMk id="72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9.601" v="202" actId="207"/>
          <ac:spMkLst>
            <pc:docMk/>
            <pc:sldMk cId="1115156947" sldId="569"/>
            <ac:spMk id="7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9.601" v="202" actId="207"/>
          <ac:spMkLst>
            <pc:docMk/>
            <pc:sldMk cId="1115156947" sldId="569"/>
            <ac:spMk id="74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4:38.874" v="153" actId="120"/>
        <pc:sldMkLst>
          <pc:docMk/>
          <pc:sldMk cId="3139972474" sldId="570"/>
        </pc:sldMkLst>
        <pc:spChg chg="mod">
          <ac:chgData name="Cristian Chilipirea" userId="34ab170da5908fc4" providerId="LiveId" clId="{DF744E14-F803-48C5-B10D-0B6C715C594A}" dt="2021-10-26T11:14:36.777" v="152" actId="14100"/>
          <ac:spMkLst>
            <pc:docMk/>
            <pc:sldMk cId="3139972474" sldId="570"/>
            <ac:spMk id="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4:38.874" v="153" actId="120"/>
          <ac:spMkLst>
            <pc:docMk/>
            <pc:sldMk cId="3139972474" sldId="570"/>
            <ac:spMk id="4" creationId="{9734FA2C-0A2B-4F2D-89C7-B5CB0ECF7B51}"/>
          </ac:spMkLst>
        </pc:spChg>
      </pc:sldChg>
      <pc:sldChg chg="modSp add mod">
        <pc:chgData name="Cristian Chilipirea" userId="34ab170da5908fc4" providerId="LiveId" clId="{DF744E14-F803-48C5-B10D-0B6C715C594A}" dt="2021-10-26T11:14:57.086" v="157" actId="207"/>
        <pc:sldMkLst>
          <pc:docMk/>
          <pc:sldMk cId="75564258" sldId="571"/>
        </pc:sldMkLst>
        <pc:spChg chg="mod">
          <ac:chgData name="Cristian Chilipirea" userId="34ab170da5908fc4" providerId="LiveId" clId="{DF744E14-F803-48C5-B10D-0B6C715C594A}" dt="2021-10-26T11:14:45.426" v="155" actId="120"/>
          <ac:spMkLst>
            <pc:docMk/>
            <pc:sldMk cId="75564258" sldId="571"/>
            <ac:spMk id="5" creationId="{842B1DBF-22B4-4104-A37F-9F5202F9B896}"/>
          </ac:spMkLst>
        </pc:spChg>
        <pc:spChg chg="mod">
          <ac:chgData name="Cristian Chilipirea" userId="34ab170da5908fc4" providerId="LiveId" clId="{DF744E14-F803-48C5-B10D-0B6C715C594A}" dt="2021-10-26T11:14:57.086" v="157" actId="207"/>
          <ac:spMkLst>
            <pc:docMk/>
            <pc:sldMk cId="75564258" sldId="571"/>
            <ac:spMk id="6" creationId="{05C9EDAB-AB18-428C-A5A2-9A4C95D974E0}"/>
          </ac:spMkLst>
        </pc:spChg>
        <pc:spChg chg="mod">
          <ac:chgData name="Cristian Chilipirea" userId="34ab170da5908fc4" providerId="LiveId" clId="{DF744E14-F803-48C5-B10D-0B6C715C594A}" dt="2021-10-26T11:14:55.262" v="156" actId="207"/>
          <ac:spMkLst>
            <pc:docMk/>
            <pc:sldMk cId="75564258" sldId="571"/>
            <ac:spMk id="7" creationId="{61E03F04-CF36-4735-A1B1-C78D7BEAA3D3}"/>
          </ac:spMkLst>
        </pc:spChg>
      </pc:sldChg>
      <pc:sldChg chg="modSp add mod">
        <pc:chgData name="Cristian Chilipirea" userId="34ab170da5908fc4" providerId="LiveId" clId="{DF744E14-F803-48C5-B10D-0B6C715C594A}" dt="2021-10-26T11:15:08.884" v="158" actId="120"/>
        <pc:sldMkLst>
          <pc:docMk/>
          <pc:sldMk cId="886449400" sldId="572"/>
        </pc:sldMkLst>
        <pc:spChg chg="mod">
          <ac:chgData name="Cristian Chilipirea" userId="34ab170da5908fc4" providerId="LiveId" clId="{DF744E14-F803-48C5-B10D-0B6C715C594A}" dt="2021-10-26T11:15:08.884" v="158" actId="120"/>
          <ac:spMkLst>
            <pc:docMk/>
            <pc:sldMk cId="886449400" sldId="572"/>
            <ac:spMk id="4" creationId="{6243F793-7D5B-4C73-BB34-9FD49FCA865C}"/>
          </ac:spMkLst>
        </pc:spChg>
      </pc:sldChg>
      <pc:sldChg chg="modSp add mod">
        <pc:chgData name="Cristian Chilipirea" userId="34ab170da5908fc4" providerId="LiveId" clId="{DF744E14-F803-48C5-B10D-0B6C715C594A}" dt="2021-10-26T11:15:11.780" v="159" actId="120"/>
        <pc:sldMkLst>
          <pc:docMk/>
          <pc:sldMk cId="1734126001" sldId="573"/>
        </pc:sldMkLst>
        <pc:spChg chg="mod">
          <ac:chgData name="Cristian Chilipirea" userId="34ab170da5908fc4" providerId="LiveId" clId="{DF744E14-F803-48C5-B10D-0B6C715C594A}" dt="2021-10-26T11:15:11.780" v="159" actId="120"/>
          <ac:spMkLst>
            <pc:docMk/>
            <pc:sldMk cId="1734126001" sldId="573"/>
            <ac:spMk id="4" creationId="{9B58C299-4402-4C6D-9DCC-2376118E53E9}"/>
          </ac:spMkLst>
        </pc:spChg>
      </pc:sldChg>
      <pc:sldChg chg="modSp add mod">
        <pc:chgData name="Cristian Chilipirea" userId="34ab170da5908fc4" providerId="LiveId" clId="{DF744E14-F803-48C5-B10D-0B6C715C594A}" dt="2021-10-26T11:15:14.918" v="160" actId="120"/>
        <pc:sldMkLst>
          <pc:docMk/>
          <pc:sldMk cId="117767413" sldId="574"/>
        </pc:sldMkLst>
        <pc:spChg chg="mod">
          <ac:chgData name="Cristian Chilipirea" userId="34ab170da5908fc4" providerId="LiveId" clId="{DF744E14-F803-48C5-B10D-0B6C715C594A}" dt="2021-10-26T11:15:14.918" v="160" actId="120"/>
          <ac:spMkLst>
            <pc:docMk/>
            <pc:sldMk cId="117767413" sldId="574"/>
            <ac:spMk id="8" creationId="{D8CA8C1E-F83D-4FE4-B551-4302B2DD665A}"/>
          </ac:spMkLst>
        </pc:spChg>
      </pc:sldChg>
      <pc:sldChg chg="modSp add mod">
        <pc:chgData name="Cristian Chilipirea" userId="34ab170da5908fc4" providerId="LiveId" clId="{DF744E14-F803-48C5-B10D-0B6C715C594A}" dt="2021-10-26T11:15:18.230" v="161" actId="120"/>
        <pc:sldMkLst>
          <pc:docMk/>
          <pc:sldMk cId="1667491805" sldId="575"/>
        </pc:sldMkLst>
        <pc:spChg chg="mod">
          <ac:chgData name="Cristian Chilipirea" userId="34ab170da5908fc4" providerId="LiveId" clId="{DF744E14-F803-48C5-B10D-0B6C715C594A}" dt="2021-10-26T11:15:18.230" v="161" actId="120"/>
          <ac:spMkLst>
            <pc:docMk/>
            <pc:sldMk cId="1667491805" sldId="575"/>
            <ac:spMk id="4" creationId="{9B2419AE-4738-4648-AAE9-EAEFA1510822}"/>
          </ac:spMkLst>
        </pc:spChg>
      </pc:sldChg>
      <pc:sldChg chg="modSp add mod">
        <pc:chgData name="Cristian Chilipirea" userId="34ab170da5908fc4" providerId="LiveId" clId="{DF744E14-F803-48C5-B10D-0B6C715C594A}" dt="2021-10-26T11:15:22.456" v="162" actId="120"/>
        <pc:sldMkLst>
          <pc:docMk/>
          <pc:sldMk cId="1700892984" sldId="576"/>
        </pc:sldMkLst>
        <pc:spChg chg="mod">
          <ac:chgData name="Cristian Chilipirea" userId="34ab170da5908fc4" providerId="LiveId" clId="{DF744E14-F803-48C5-B10D-0B6C715C594A}" dt="2021-10-26T11:15:22.456" v="162" actId="120"/>
          <ac:spMkLst>
            <pc:docMk/>
            <pc:sldMk cId="1700892984" sldId="576"/>
            <ac:spMk id="4" creationId="{0B098458-B4BF-4204-9798-34E491DBD28C}"/>
          </ac:spMkLst>
        </pc:spChg>
      </pc:sldChg>
      <pc:sldChg chg="modSp add mod">
        <pc:chgData name="Cristian Chilipirea" userId="34ab170da5908fc4" providerId="LiveId" clId="{DF744E14-F803-48C5-B10D-0B6C715C594A}" dt="2021-10-26T11:15:27.001" v="163" actId="120"/>
        <pc:sldMkLst>
          <pc:docMk/>
          <pc:sldMk cId="4199159730" sldId="577"/>
        </pc:sldMkLst>
        <pc:spChg chg="mod">
          <ac:chgData name="Cristian Chilipirea" userId="34ab170da5908fc4" providerId="LiveId" clId="{DF744E14-F803-48C5-B10D-0B6C715C594A}" dt="2021-10-26T11:15:27.001" v="163" actId="120"/>
          <ac:spMkLst>
            <pc:docMk/>
            <pc:sldMk cId="4199159730" sldId="577"/>
            <ac:spMk id="4" creationId="{2DC4B87B-7CE2-4D3A-AE36-03E92C07E30E}"/>
          </ac:spMkLst>
        </pc:spChg>
      </pc:sldChg>
      <pc:sldChg chg="modSp add mod">
        <pc:chgData name="Cristian Chilipirea" userId="34ab170da5908fc4" providerId="LiveId" clId="{DF744E14-F803-48C5-B10D-0B6C715C594A}" dt="2021-10-26T11:15:31.281" v="164" actId="120"/>
        <pc:sldMkLst>
          <pc:docMk/>
          <pc:sldMk cId="345241012" sldId="578"/>
        </pc:sldMkLst>
        <pc:spChg chg="mod">
          <ac:chgData name="Cristian Chilipirea" userId="34ab170da5908fc4" providerId="LiveId" clId="{DF744E14-F803-48C5-B10D-0B6C715C594A}" dt="2021-10-26T11:15:31.281" v="164" actId="120"/>
          <ac:spMkLst>
            <pc:docMk/>
            <pc:sldMk cId="345241012" sldId="578"/>
            <ac:spMk id="4" creationId="{50FB79CC-D23B-465F-B53F-7CFB15A61069}"/>
          </ac:spMkLst>
        </pc:spChg>
      </pc:sldChg>
      <pc:sldChg chg="modSp add mod">
        <pc:chgData name="Cristian Chilipirea" userId="34ab170da5908fc4" providerId="LiveId" clId="{DF744E14-F803-48C5-B10D-0B6C715C594A}" dt="2021-10-26T11:15:34.392" v="165" actId="120"/>
        <pc:sldMkLst>
          <pc:docMk/>
          <pc:sldMk cId="180954688" sldId="579"/>
        </pc:sldMkLst>
        <pc:spChg chg="mod">
          <ac:chgData name="Cristian Chilipirea" userId="34ab170da5908fc4" providerId="LiveId" clId="{DF744E14-F803-48C5-B10D-0B6C715C594A}" dt="2021-10-26T11:15:34.392" v="165" actId="120"/>
          <ac:spMkLst>
            <pc:docMk/>
            <pc:sldMk cId="180954688" sldId="579"/>
            <ac:spMk id="7" creationId="{4E03EF01-6796-4EB0-A330-7226EAC46D8A}"/>
          </ac:spMkLst>
        </pc:spChg>
      </pc:sldChg>
      <pc:sldChg chg="modSp add mod">
        <pc:chgData name="Cristian Chilipirea" userId="34ab170da5908fc4" providerId="LiveId" clId="{DF744E14-F803-48C5-B10D-0B6C715C594A}" dt="2021-10-26T11:15:37.939" v="166" actId="120"/>
        <pc:sldMkLst>
          <pc:docMk/>
          <pc:sldMk cId="982557817" sldId="580"/>
        </pc:sldMkLst>
        <pc:spChg chg="mod">
          <ac:chgData name="Cristian Chilipirea" userId="34ab170da5908fc4" providerId="LiveId" clId="{DF744E14-F803-48C5-B10D-0B6C715C594A}" dt="2021-10-26T11:15:37.939" v="166" actId="120"/>
          <ac:spMkLst>
            <pc:docMk/>
            <pc:sldMk cId="982557817" sldId="580"/>
            <ac:spMk id="6" creationId="{B890526C-D1F7-4DD0-9C42-949D737F7558}"/>
          </ac:spMkLst>
        </pc:spChg>
      </pc:sldChg>
      <pc:sldChg chg="modSp add mod">
        <pc:chgData name="Cristian Chilipirea" userId="34ab170da5908fc4" providerId="LiveId" clId="{DF744E14-F803-48C5-B10D-0B6C715C594A}" dt="2021-10-26T11:16:56.458" v="180" actId="207"/>
        <pc:sldMkLst>
          <pc:docMk/>
          <pc:sldMk cId="2393610380" sldId="581"/>
        </pc:sldMkLst>
        <pc:spChg chg="mod">
          <ac:chgData name="Cristian Chilipirea" userId="34ab170da5908fc4" providerId="LiveId" clId="{DF744E14-F803-48C5-B10D-0B6C715C594A}" dt="2021-10-26T11:15:40.739" v="167" actId="120"/>
          <ac:spMkLst>
            <pc:docMk/>
            <pc:sldMk cId="2393610380" sldId="581"/>
            <ac:spMk id="4" creationId="{02694EA9-A001-461C-8C79-99F7B5D85BED}"/>
          </ac:spMkLst>
        </pc:spChg>
        <pc:spChg chg="mod">
          <ac:chgData name="Cristian Chilipirea" userId="34ab170da5908fc4" providerId="LiveId" clId="{DF744E14-F803-48C5-B10D-0B6C715C594A}" dt="2021-10-26T11:16:53.547" v="179" actId="207"/>
          <ac:spMkLst>
            <pc:docMk/>
            <pc:sldMk cId="2393610380" sldId="581"/>
            <ac:spMk id="3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6:56.458" v="180" actId="207"/>
          <ac:spMkLst>
            <pc:docMk/>
            <pc:sldMk cId="2393610380" sldId="581"/>
            <ac:spMk id="4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6:56.458" v="180" actId="207"/>
          <ac:spMkLst>
            <pc:docMk/>
            <pc:sldMk cId="2393610380" sldId="581"/>
            <ac:spMk id="49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5:43.755" v="168" actId="120"/>
        <pc:sldMkLst>
          <pc:docMk/>
          <pc:sldMk cId="2280091625" sldId="582"/>
        </pc:sldMkLst>
        <pc:spChg chg="mod">
          <ac:chgData name="Cristian Chilipirea" userId="34ab170da5908fc4" providerId="LiveId" clId="{DF744E14-F803-48C5-B10D-0B6C715C594A}" dt="2021-10-26T11:15:43.755" v="168" actId="120"/>
          <ac:spMkLst>
            <pc:docMk/>
            <pc:sldMk cId="2280091625" sldId="582"/>
            <ac:spMk id="5" creationId="{EA9A0E8B-8736-4F11-8CE4-B4174D9A0CBF}"/>
          </ac:spMkLst>
        </pc:spChg>
      </pc:sldChg>
      <pc:sldChg chg="modSp add mod">
        <pc:chgData name="Cristian Chilipirea" userId="34ab170da5908fc4" providerId="LiveId" clId="{DF744E14-F803-48C5-B10D-0B6C715C594A}" dt="2021-10-26T11:15:47.352" v="169" actId="120"/>
        <pc:sldMkLst>
          <pc:docMk/>
          <pc:sldMk cId="3627995927" sldId="583"/>
        </pc:sldMkLst>
        <pc:spChg chg="mod">
          <ac:chgData name="Cristian Chilipirea" userId="34ab170da5908fc4" providerId="LiveId" clId="{DF744E14-F803-48C5-B10D-0B6C715C594A}" dt="2021-10-26T11:15:47.352" v="169" actId="120"/>
          <ac:spMkLst>
            <pc:docMk/>
            <pc:sldMk cId="3627995927" sldId="583"/>
            <ac:spMk id="5" creationId="{2E92BFE5-86BC-46EB-A39D-C53929CE3C62}"/>
          </ac:spMkLst>
        </pc:spChg>
      </pc:sldChg>
      <pc:sldChg chg="modSp add mod">
        <pc:chgData name="Cristian Chilipirea" userId="34ab170da5908fc4" providerId="LiveId" clId="{DF744E14-F803-48C5-B10D-0B6C715C594A}" dt="2021-10-26T11:15:50.890" v="170" actId="120"/>
        <pc:sldMkLst>
          <pc:docMk/>
          <pc:sldMk cId="3895925264" sldId="584"/>
        </pc:sldMkLst>
        <pc:spChg chg="mod">
          <ac:chgData name="Cristian Chilipirea" userId="34ab170da5908fc4" providerId="LiveId" clId="{DF744E14-F803-48C5-B10D-0B6C715C594A}" dt="2021-10-26T11:15:50.890" v="170" actId="120"/>
          <ac:spMkLst>
            <pc:docMk/>
            <pc:sldMk cId="3895925264" sldId="584"/>
            <ac:spMk id="5" creationId="{0A02C494-DDEC-48B9-A86F-6935C200257E}"/>
          </ac:spMkLst>
        </pc:spChg>
      </pc:sldChg>
      <pc:sldChg chg="modSp add mod">
        <pc:chgData name="Cristian Chilipirea" userId="34ab170da5908fc4" providerId="LiveId" clId="{DF744E14-F803-48C5-B10D-0B6C715C594A}" dt="2021-10-26T11:17:11.301" v="181" actId="207"/>
        <pc:sldMkLst>
          <pc:docMk/>
          <pc:sldMk cId="237323792" sldId="585"/>
        </pc:sldMkLst>
        <pc:spChg chg="mod">
          <ac:chgData name="Cristian Chilipirea" userId="34ab170da5908fc4" providerId="LiveId" clId="{DF744E14-F803-48C5-B10D-0B6C715C594A}" dt="2021-10-26T11:15:54.802" v="171" actId="120"/>
          <ac:spMkLst>
            <pc:docMk/>
            <pc:sldMk cId="237323792" sldId="585"/>
            <ac:spMk id="7" creationId="{FBDC9BEB-7F25-45C6-A59D-8BDA44BC6EE2}"/>
          </ac:spMkLst>
        </pc:spChg>
        <pc:spChg chg="mod">
          <ac:chgData name="Cristian Chilipirea" userId="34ab170da5908fc4" providerId="LiveId" clId="{DF744E14-F803-48C5-B10D-0B6C715C594A}" dt="2021-10-26T11:17:11.301" v="181" actId="207"/>
          <ac:spMkLst>
            <pc:docMk/>
            <pc:sldMk cId="237323792" sldId="585"/>
            <ac:spMk id="2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11.301" v="181" actId="207"/>
          <ac:spMkLst>
            <pc:docMk/>
            <pc:sldMk cId="237323792" sldId="585"/>
            <ac:spMk id="3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11.301" v="181" actId="207"/>
          <ac:spMkLst>
            <pc:docMk/>
            <pc:sldMk cId="237323792" sldId="585"/>
            <ac:spMk id="4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11.301" v="181" actId="207"/>
          <ac:spMkLst>
            <pc:docMk/>
            <pc:sldMk cId="237323792" sldId="585"/>
            <ac:spMk id="49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7:21.630" v="182" actId="207"/>
        <pc:sldMkLst>
          <pc:docMk/>
          <pc:sldMk cId="1681674200" sldId="586"/>
        </pc:sldMkLst>
        <pc:spChg chg="mod">
          <ac:chgData name="Cristian Chilipirea" userId="34ab170da5908fc4" providerId="LiveId" clId="{DF744E14-F803-48C5-B10D-0B6C715C594A}" dt="2021-10-26T11:15:58.867" v="172" actId="120"/>
          <ac:spMkLst>
            <pc:docMk/>
            <pc:sldMk cId="1681674200" sldId="586"/>
            <ac:spMk id="5" creationId="{6510D90B-6910-4DC0-AD31-1DEED5DE7134}"/>
          </ac:spMkLst>
        </pc:spChg>
        <pc:spChg chg="mod">
          <ac:chgData name="Cristian Chilipirea" userId="34ab170da5908fc4" providerId="LiveId" clId="{DF744E14-F803-48C5-B10D-0B6C715C594A}" dt="2021-10-26T11:17:21.630" v="182" actId="207"/>
          <ac:spMkLst>
            <pc:docMk/>
            <pc:sldMk cId="1681674200" sldId="586"/>
            <ac:spMk id="2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21.630" v="182" actId="207"/>
          <ac:spMkLst>
            <pc:docMk/>
            <pc:sldMk cId="1681674200" sldId="586"/>
            <ac:spMk id="3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21.630" v="182" actId="207"/>
          <ac:spMkLst>
            <pc:docMk/>
            <pc:sldMk cId="1681674200" sldId="586"/>
            <ac:spMk id="3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21.630" v="182" actId="207"/>
          <ac:spMkLst>
            <pc:docMk/>
            <pc:sldMk cId="1681674200" sldId="586"/>
            <ac:spMk id="3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21.630" v="182" actId="207"/>
          <ac:spMkLst>
            <pc:docMk/>
            <pc:sldMk cId="1681674200" sldId="586"/>
            <ac:spMk id="4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21.630" v="182" actId="207"/>
          <ac:spMkLst>
            <pc:docMk/>
            <pc:sldMk cId="1681674200" sldId="586"/>
            <ac:spMk id="4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21.630" v="182" actId="207"/>
          <ac:spMkLst>
            <pc:docMk/>
            <pc:sldMk cId="1681674200" sldId="586"/>
            <ac:spMk id="5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21.630" v="182" actId="207"/>
          <ac:spMkLst>
            <pc:docMk/>
            <pc:sldMk cId="1681674200" sldId="586"/>
            <ac:spMk id="54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7:38.483" v="183" actId="207"/>
        <pc:sldMkLst>
          <pc:docMk/>
          <pc:sldMk cId="762765230" sldId="587"/>
        </pc:sldMkLst>
        <pc:spChg chg="mod">
          <ac:chgData name="Cristian Chilipirea" userId="34ab170da5908fc4" providerId="LiveId" clId="{DF744E14-F803-48C5-B10D-0B6C715C594A}" dt="2021-10-26T11:16:02.306" v="173" actId="120"/>
          <ac:spMkLst>
            <pc:docMk/>
            <pc:sldMk cId="762765230" sldId="587"/>
            <ac:spMk id="6" creationId="{36D4890C-0440-464C-872C-232C5F29DDA4}"/>
          </ac:spMkLst>
        </pc:spChg>
        <pc:spChg chg="mod">
          <ac:chgData name="Cristian Chilipirea" userId="34ab170da5908fc4" providerId="LiveId" clId="{DF744E14-F803-48C5-B10D-0B6C715C594A}" dt="2021-10-26T11:17:38.483" v="183" actId="207"/>
          <ac:spMkLst>
            <pc:docMk/>
            <pc:sldMk cId="762765230" sldId="587"/>
            <ac:spMk id="2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38.483" v="183" actId="207"/>
          <ac:spMkLst>
            <pc:docMk/>
            <pc:sldMk cId="762765230" sldId="587"/>
            <ac:spMk id="3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38.483" v="183" actId="207"/>
          <ac:spMkLst>
            <pc:docMk/>
            <pc:sldMk cId="762765230" sldId="587"/>
            <ac:spMk id="3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38.483" v="183" actId="207"/>
          <ac:spMkLst>
            <pc:docMk/>
            <pc:sldMk cId="762765230" sldId="587"/>
            <ac:spMk id="4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38.483" v="183" actId="207"/>
          <ac:spMkLst>
            <pc:docMk/>
            <pc:sldMk cId="762765230" sldId="587"/>
            <ac:spMk id="4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38.483" v="183" actId="207"/>
          <ac:spMkLst>
            <pc:docMk/>
            <pc:sldMk cId="762765230" sldId="587"/>
            <ac:spMk id="5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38.483" v="183" actId="207"/>
          <ac:spMkLst>
            <pc:docMk/>
            <pc:sldMk cId="762765230" sldId="587"/>
            <ac:spMk id="54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7:47.224" v="184" actId="207"/>
        <pc:sldMkLst>
          <pc:docMk/>
          <pc:sldMk cId="3857262134" sldId="588"/>
        </pc:sldMkLst>
        <pc:spChg chg="mod">
          <ac:chgData name="Cristian Chilipirea" userId="34ab170da5908fc4" providerId="LiveId" clId="{DF744E14-F803-48C5-B10D-0B6C715C594A}" dt="2021-10-26T11:16:05.501" v="174" actId="120"/>
          <ac:spMkLst>
            <pc:docMk/>
            <pc:sldMk cId="3857262134" sldId="588"/>
            <ac:spMk id="6" creationId="{9B62034F-A32D-4E0E-8069-9A0EE609935A}"/>
          </ac:spMkLst>
        </pc:spChg>
        <pc:spChg chg="mod">
          <ac:chgData name="Cristian Chilipirea" userId="34ab170da5908fc4" providerId="LiveId" clId="{DF744E14-F803-48C5-B10D-0B6C715C594A}" dt="2021-10-26T11:17:47.224" v="184" actId="207"/>
          <ac:spMkLst>
            <pc:docMk/>
            <pc:sldMk cId="3857262134" sldId="588"/>
            <ac:spMk id="2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47.224" v="184" actId="207"/>
          <ac:spMkLst>
            <pc:docMk/>
            <pc:sldMk cId="3857262134" sldId="588"/>
            <ac:spMk id="3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47.224" v="184" actId="207"/>
          <ac:spMkLst>
            <pc:docMk/>
            <pc:sldMk cId="3857262134" sldId="588"/>
            <ac:spMk id="3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47.224" v="184" actId="207"/>
          <ac:spMkLst>
            <pc:docMk/>
            <pc:sldMk cId="3857262134" sldId="588"/>
            <ac:spMk id="3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47.224" v="184" actId="207"/>
          <ac:spMkLst>
            <pc:docMk/>
            <pc:sldMk cId="3857262134" sldId="588"/>
            <ac:spMk id="4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47.224" v="184" actId="207"/>
          <ac:spMkLst>
            <pc:docMk/>
            <pc:sldMk cId="3857262134" sldId="588"/>
            <ac:spMk id="4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47.224" v="184" actId="207"/>
          <ac:spMkLst>
            <pc:docMk/>
            <pc:sldMk cId="3857262134" sldId="588"/>
            <ac:spMk id="5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47.224" v="184" actId="207"/>
          <ac:spMkLst>
            <pc:docMk/>
            <pc:sldMk cId="3857262134" sldId="588"/>
            <ac:spMk id="54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7:54.019" v="185" actId="207"/>
        <pc:sldMkLst>
          <pc:docMk/>
          <pc:sldMk cId="2414102212" sldId="589"/>
        </pc:sldMkLst>
        <pc:spChg chg="mod">
          <ac:chgData name="Cristian Chilipirea" userId="34ab170da5908fc4" providerId="LiveId" clId="{DF744E14-F803-48C5-B10D-0B6C715C594A}" dt="2021-10-26T11:16:08.549" v="175" actId="120"/>
          <ac:spMkLst>
            <pc:docMk/>
            <pc:sldMk cId="2414102212" sldId="589"/>
            <ac:spMk id="6" creationId="{82F0D97E-9EDC-4010-8736-8501545520B6}"/>
          </ac:spMkLst>
        </pc:spChg>
        <pc:spChg chg="mod">
          <ac:chgData name="Cristian Chilipirea" userId="34ab170da5908fc4" providerId="LiveId" clId="{DF744E14-F803-48C5-B10D-0B6C715C594A}" dt="2021-10-26T11:17:54.019" v="185" actId="207"/>
          <ac:spMkLst>
            <pc:docMk/>
            <pc:sldMk cId="2414102212" sldId="589"/>
            <ac:spMk id="2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54.019" v="185" actId="207"/>
          <ac:spMkLst>
            <pc:docMk/>
            <pc:sldMk cId="2414102212" sldId="589"/>
            <ac:spMk id="3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54.019" v="185" actId="207"/>
          <ac:spMkLst>
            <pc:docMk/>
            <pc:sldMk cId="2414102212" sldId="589"/>
            <ac:spMk id="3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54.019" v="185" actId="207"/>
          <ac:spMkLst>
            <pc:docMk/>
            <pc:sldMk cId="2414102212" sldId="589"/>
            <ac:spMk id="3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54.019" v="185" actId="207"/>
          <ac:spMkLst>
            <pc:docMk/>
            <pc:sldMk cId="2414102212" sldId="589"/>
            <ac:spMk id="37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54.019" v="185" actId="207"/>
          <ac:spMkLst>
            <pc:docMk/>
            <pc:sldMk cId="2414102212" sldId="589"/>
            <ac:spMk id="4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54.019" v="185" actId="207"/>
          <ac:spMkLst>
            <pc:docMk/>
            <pc:sldMk cId="2414102212" sldId="589"/>
            <ac:spMk id="5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54.019" v="185" actId="207"/>
          <ac:spMkLst>
            <pc:docMk/>
            <pc:sldMk cId="2414102212" sldId="589"/>
            <ac:spMk id="54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2:53.964" v="121" actId="120"/>
        <pc:sldMkLst>
          <pc:docMk/>
          <pc:sldMk cId="2764452999" sldId="590"/>
        </pc:sldMkLst>
        <pc:spChg chg="mod">
          <ac:chgData name="Cristian Chilipirea" userId="34ab170da5908fc4" providerId="LiveId" clId="{DF744E14-F803-48C5-B10D-0B6C715C594A}" dt="2021-10-26T11:12:53.964" v="121" actId="120"/>
          <ac:spMkLst>
            <pc:docMk/>
            <pc:sldMk cId="2764452999" sldId="590"/>
            <ac:spMk id="3" creationId="{873DE0D1-4AFB-4BA4-BCD8-5C2A82BF351F}"/>
          </ac:spMkLst>
        </pc:spChg>
      </pc:sldChg>
      <pc:sldChg chg="modSp add mod">
        <pc:chgData name="Cristian Chilipirea" userId="34ab170da5908fc4" providerId="LiveId" clId="{DF744E14-F803-48C5-B10D-0B6C715C594A}" dt="2021-10-26T11:11:17.798" v="99" actId="120"/>
        <pc:sldMkLst>
          <pc:docMk/>
          <pc:sldMk cId="2749707713" sldId="591"/>
        </pc:sldMkLst>
        <pc:spChg chg="mod">
          <ac:chgData name="Cristian Chilipirea" userId="34ab170da5908fc4" providerId="LiveId" clId="{DF744E14-F803-48C5-B10D-0B6C715C594A}" dt="2021-10-26T11:11:17.798" v="99" actId="120"/>
          <ac:spMkLst>
            <pc:docMk/>
            <pc:sldMk cId="2749707713" sldId="591"/>
            <ac:spMk id="69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1:20.847" v="100" actId="120"/>
        <pc:sldMkLst>
          <pc:docMk/>
          <pc:sldMk cId="2269355668" sldId="592"/>
        </pc:sldMkLst>
        <pc:spChg chg="mod">
          <ac:chgData name="Cristian Chilipirea" userId="34ab170da5908fc4" providerId="LiveId" clId="{DF744E14-F803-48C5-B10D-0B6C715C594A}" dt="2021-10-26T11:11:20.847" v="100" actId="120"/>
          <ac:spMkLst>
            <pc:docMk/>
            <pc:sldMk cId="2269355668" sldId="592"/>
            <ac:spMk id="75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1:11.091" v="97" actId="120"/>
        <pc:sldMkLst>
          <pc:docMk/>
          <pc:sldMk cId="1354867652" sldId="593"/>
        </pc:sldMkLst>
        <pc:spChg chg="mod">
          <ac:chgData name="Cristian Chilipirea" userId="34ab170da5908fc4" providerId="LiveId" clId="{DF744E14-F803-48C5-B10D-0B6C715C594A}" dt="2021-10-26T11:11:11.091" v="97" actId="120"/>
          <ac:spMkLst>
            <pc:docMk/>
            <pc:sldMk cId="1354867652" sldId="593"/>
            <ac:spMk id="3" creationId="{376321D2-DF7A-4582-A578-527F29D493EA}"/>
          </ac:spMkLst>
        </pc:spChg>
      </pc:sldChg>
      <pc:sldChg chg="modSp add mod">
        <pc:chgData name="Cristian Chilipirea" userId="34ab170da5908fc4" providerId="LiveId" clId="{DF744E14-F803-48C5-B10D-0B6C715C594A}" dt="2021-10-26T11:11:50.188" v="109" actId="120"/>
        <pc:sldMkLst>
          <pc:docMk/>
          <pc:sldMk cId="3188046144" sldId="595"/>
        </pc:sldMkLst>
        <pc:spChg chg="mod">
          <ac:chgData name="Cristian Chilipirea" userId="34ab170da5908fc4" providerId="LiveId" clId="{DF744E14-F803-48C5-B10D-0B6C715C594A}" dt="2021-10-26T11:11:50.188" v="109" actId="120"/>
          <ac:spMkLst>
            <pc:docMk/>
            <pc:sldMk cId="3188046144" sldId="595"/>
            <ac:spMk id="3" creationId="{BAF91126-5984-47A0-AADD-B7C92B9A1ADD}"/>
          </ac:spMkLst>
        </pc:spChg>
      </pc:sldChg>
      <pc:sldChg chg="modSp add mod">
        <pc:chgData name="Cristian Chilipirea" userId="34ab170da5908fc4" providerId="LiveId" clId="{DF744E14-F803-48C5-B10D-0B6C715C594A}" dt="2021-10-26T11:12:50.436" v="120" actId="120"/>
        <pc:sldMkLst>
          <pc:docMk/>
          <pc:sldMk cId="1415845823" sldId="597"/>
        </pc:sldMkLst>
        <pc:spChg chg="mod">
          <ac:chgData name="Cristian Chilipirea" userId="34ab170da5908fc4" providerId="LiveId" clId="{DF744E14-F803-48C5-B10D-0B6C715C594A}" dt="2021-10-26T11:12:50.436" v="120" actId="120"/>
          <ac:spMkLst>
            <pc:docMk/>
            <pc:sldMk cId="1415845823" sldId="597"/>
            <ac:spMk id="61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2:23.503" v="118" actId="120"/>
        <pc:sldMkLst>
          <pc:docMk/>
          <pc:sldMk cId="3744136096" sldId="598"/>
        </pc:sldMkLst>
        <pc:spChg chg="mod">
          <ac:chgData name="Cristian Chilipirea" userId="34ab170da5908fc4" providerId="LiveId" clId="{DF744E14-F803-48C5-B10D-0B6C715C594A}" dt="2021-10-26T11:12:23.503" v="118" actId="120"/>
          <ac:spMkLst>
            <pc:docMk/>
            <pc:sldMk cId="3744136096" sldId="598"/>
            <ac:spMk id="61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3:17.694" v="128" actId="120"/>
        <pc:sldMkLst>
          <pc:docMk/>
          <pc:sldMk cId="282705898" sldId="599"/>
        </pc:sldMkLst>
        <pc:spChg chg="mod">
          <ac:chgData name="Cristian Chilipirea" userId="34ab170da5908fc4" providerId="LiveId" clId="{DF744E14-F803-48C5-B10D-0B6C715C594A}" dt="2021-10-26T11:13:17.694" v="128" actId="120"/>
          <ac:spMkLst>
            <pc:docMk/>
            <pc:sldMk cId="282705898" sldId="599"/>
            <ac:spMk id="3" creationId="{2EB57757-DAE4-4450-8C0C-E64178413C5E}"/>
          </ac:spMkLst>
        </pc:spChg>
      </pc:sldChg>
      <pc:sldChg chg="modSp add mod">
        <pc:chgData name="Cristian Chilipirea" userId="34ab170da5908fc4" providerId="LiveId" clId="{DF744E14-F803-48C5-B10D-0B6C715C594A}" dt="2021-10-26T11:13:24.475" v="130" actId="120"/>
        <pc:sldMkLst>
          <pc:docMk/>
          <pc:sldMk cId="2143066131" sldId="600"/>
        </pc:sldMkLst>
        <pc:spChg chg="mod">
          <ac:chgData name="Cristian Chilipirea" userId="34ab170da5908fc4" providerId="LiveId" clId="{DF744E14-F803-48C5-B10D-0B6C715C594A}" dt="2021-10-26T11:13:24.475" v="130" actId="120"/>
          <ac:spMkLst>
            <pc:docMk/>
            <pc:sldMk cId="2143066131" sldId="600"/>
            <ac:spMk id="4" creationId="{0F7D0CD7-652A-4F55-B3BE-52F5180BA6A8}"/>
          </ac:spMkLst>
        </pc:spChg>
      </pc:sldChg>
      <pc:sldChg chg="modSp add mod">
        <pc:chgData name="Cristian Chilipirea" userId="34ab170da5908fc4" providerId="LiveId" clId="{DF744E14-F803-48C5-B10D-0B6C715C594A}" dt="2021-10-26T11:13:42.984" v="136" actId="120"/>
        <pc:sldMkLst>
          <pc:docMk/>
          <pc:sldMk cId="1789564646" sldId="601"/>
        </pc:sldMkLst>
        <pc:spChg chg="mod">
          <ac:chgData name="Cristian Chilipirea" userId="34ab170da5908fc4" providerId="LiveId" clId="{DF744E14-F803-48C5-B10D-0B6C715C594A}" dt="2021-10-26T11:13:42.984" v="136" actId="120"/>
          <ac:spMkLst>
            <pc:docMk/>
            <pc:sldMk cId="1789564646" sldId="601"/>
            <ac:spMk id="4" creationId="{0F7D0CD7-652A-4F55-B3BE-52F5180BA6A8}"/>
          </ac:spMkLst>
        </pc:spChg>
      </pc:sldChg>
      <pc:sldChg chg="modSp add mod">
        <pc:chgData name="Cristian Chilipirea" userId="34ab170da5908fc4" providerId="LiveId" clId="{DF744E14-F803-48C5-B10D-0B6C715C594A}" dt="2021-10-26T11:13:46.193" v="137" actId="120"/>
        <pc:sldMkLst>
          <pc:docMk/>
          <pc:sldMk cId="2247329480" sldId="602"/>
        </pc:sldMkLst>
        <pc:spChg chg="mod">
          <ac:chgData name="Cristian Chilipirea" userId="34ab170da5908fc4" providerId="LiveId" clId="{DF744E14-F803-48C5-B10D-0B6C715C594A}" dt="2021-10-26T11:13:46.193" v="137" actId="120"/>
          <ac:spMkLst>
            <pc:docMk/>
            <pc:sldMk cId="2247329480" sldId="602"/>
            <ac:spMk id="4" creationId="{0F7D0CD7-652A-4F55-B3BE-52F5180BA6A8}"/>
          </ac:spMkLst>
        </pc:spChg>
      </pc:sldChg>
      <pc:sldChg chg="modSp add mod">
        <pc:chgData name="Cristian Chilipirea" userId="34ab170da5908fc4" providerId="LiveId" clId="{DF744E14-F803-48C5-B10D-0B6C715C594A}" dt="2021-10-26T11:13:40.027" v="135" actId="120"/>
        <pc:sldMkLst>
          <pc:docMk/>
          <pc:sldMk cId="1744056686" sldId="603"/>
        </pc:sldMkLst>
        <pc:spChg chg="mod">
          <ac:chgData name="Cristian Chilipirea" userId="34ab170da5908fc4" providerId="LiveId" clId="{DF744E14-F803-48C5-B10D-0B6C715C594A}" dt="2021-10-26T11:13:40.027" v="135" actId="120"/>
          <ac:spMkLst>
            <pc:docMk/>
            <pc:sldMk cId="1744056686" sldId="603"/>
            <ac:spMk id="3" creationId="{BAC88BCF-5472-4D47-9095-ACA8142D58D8}"/>
          </ac:spMkLst>
        </pc:spChg>
      </pc:sldChg>
      <pc:sldChg chg="modSp add mod">
        <pc:chgData name="Cristian Chilipirea" userId="34ab170da5908fc4" providerId="LiveId" clId="{DF744E14-F803-48C5-B10D-0B6C715C594A}" dt="2021-10-26T11:13:27.344" v="131" actId="120"/>
        <pc:sldMkLst>
          <pc:docMk/>
          <pc:sldMk cId="4204800306" sldId="604"/>
        </pc:sldMkLst>
        <pc:spChg chg="mod">
          <ac:chgData name="Cristian Chilipirea" userId="34ab170da5908fc4" providerId="LiveId" clId="{DF744E14-F803-48C5-B10D-0B6C715C594A}" dt="2021-10-26T11:13:27.344" v="131" actId="120"/>
          <ac:spMkLst>
            <pc:docMk/>
            <pc:sldMk cId="4204800306" sldId="604"/>
            <ac:spMk id="4" creationId="{0F7D0CD7-652A-4F55-B3BE-52F5180BA6A8}"/>
          </ac:spMkLst>
        </pc:spChg>
      </pc:sldChg>
      <pc:sldChg chg="modSp add mod">
        <pc:chgData name="Cristian Chilipirea" userId="34ab170da5908fc4" providerId="LiveId" clId="{DF744E14-F803-48C5-B10D-0B6C715C594A}" dt="2021-10-26T11:13:30.786" v="132" actId="120"/>
        <pc:sldMkLst>
          <pc:docMk/>
          <pc:sldMk cId="1570729027" sldId="605"/>
        </pc:sldMkLst>
        <pc:spChg chg="mod">
          <ac:chgData name="Cristian Chilipirea" userId="34ab170da5908fc4" providerId="LiveId" clId="{DF744E14-F803-48C5-B10D-0B6C715C594A}" dt="2021-10-26T11:13:30.786" v="132" actId="120"/>
          <ac:spMkLst>
            <pc:docMk/>
            <pc:sldMk cId="1570729027" sldId="605"/>
            <ac:spMk id="4" creationId="{0F7D0CD7-652A-4F55-B3BE-52F5180BA6A8}"/>
          </ac:spMkLst>
        </pc:spChg>
      </pc:sldChg>
      <pc:sldChg chg="modSp add mod">
        <pc:chgData name="Cristian Chilipirea" userId="34ab170da5908fc4" providerId="LiveId" clId="{DF744E14-F803-48C5-B10D-0B6C715C594A}" dt="2021-10-26T11:19:36.925" v="193" actId="207"/>
        <pc:sldMkLst>
          <pc:docMk/>
          <pc:sldMk cId="4086256480" sldId="606"/>
        </pc:sldMkLst>
        <pc:spChg chg="mod">
          <ac:chgData name="Cristian Chilipirea" userId="34ab170da5908fc4" providerId="LiveId" clId="{DF744E14-F803-48C5-B10D-0B6C715C594A}" dt="2021-10-26T11:13:34.032" v="133" actId="120"/>
          <ac:spMkLst>
            <pc:docMk/>
            <pc:sldMk cId="4086256480" sldId="606"/>
            <ac:spMk id="4" creationId="{0F7D0CD7-652A-4F55-B3BE-52F5180BA6A8}"/>
          </ac:spMkLst>
        </pc:spChg>
        <pc:spChg chg="mod">
          <ac:chgData name="Cristian Chilipirea" userId="34ab170da5908fc4" providerId="LiveId" clId="{DF744E14-F803-48C5-B10D-0B6C715C594A}" dt="2021-10-26T11:19:36.925" v="193" actId="207"/>
          <ac:spMkLst>
            <pc:docMk/>
            <pc:sldMk cId="4086256480" sldId="606"/>
            <ac:spMk id="1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33.574" v="192" actId="207"/>
          <ac:spMkLst>
            <pc:docMk/>
            <pc:sldMk cId="4086256480" sldId="606"/>
            <ac:spMk id="2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33.574" v="192" actId="207"/>
          <ac:spMkLst>
            <pc:docMk/>
            <pc:sldMk cId="4086256480" sldId="606"/>
            <ac:spMk id="24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33.574" v="192" actId="207"/>
          <ac:spMkLst>
            <pc:docMk/>
            <pc:sldMk cId="4086256480" sldId="606"/>
            <ac:spMk id="25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33.574" v="192" actId="207"/>
          <ac:spMkLst>
            <pc:docMk/>
            <pc:sldMk cId="4086256480" sldId="606"/>
            <ac:spMk id="2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33.574" v="192" actId="207"/>
          <ac:spMkLst>
            <pc:docMk/>
            <pc:sldMk cId="4086256480" sldId="606"/>
            <ac:spMk id="27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33.574" v="192" actId="207"/>
          <ac:spMkLst>
            <pc:docMk/>
            <pc:sldMk cId="4086256480" sldId="606"/>
            <ac:spMk id="2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33.574" v="192" actId="207"/>
          <ac:spMkLst>
            <pc:docMk/>
            <pc:sldMk cId="4086256480" sldId="606"/>
            <ac:spMk id="2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33.574" v="192" actId="207"/>
          <ac:spMkLst>
            <pc:docMk/>
            <pc:sldMk cId="4086256480" sldId="606"/>
            <ac:spMk id="30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33.574" v="192" actId="207"/>
          <ac:spMkLst>
            <pc:docMk/>
            <pc:sldMk cId="4086256480" sldId="606"/>
            <ac:spMk id="3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33.574" v="192" actId="207"/>
          <ac:spMkLst>
            <pc:docMk/>
            <pc:sldMk cId="4086256480" sldId="606"/>
            <ac:spMk id="32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33.574" v="192" actId="207"/>
          <ac:spMkLst>
            <pc:docMk/>
            <pc:sldMk cId="4086256480" sldId="606"/>
            <ac:spMk id="33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9:46.999" v="195" actId="207"/>
        <pc:sldMkLst>
          <pc:docMk/>
          <pc:sldMk cId="2755530559" sldId="607"/>
        </pc:sldMkLst>
        <pc:spChg chg="mod">
          <ac:chgData name="Cristian Chilipirea" userId="34ab170da5908fc4" providerId="LiveId" clId="{DF744E14-F803-48C5-B10D-0B6C715C594A}" dt="2021-10-26T11:13:37.066" v="134" actId="120"/>
          <ac:spMkLst>
            <pc:docMk/>
            <pc:sldMk cId="2755530559" sldId="607"/>
            <ac:spMk id="4" creationId="{0F7D0CD7-652A-4F55-B3BE-52F5180BA6A8}"/>
          </ac:spMkLst>
        </pc:spChg>
        <pc:spChg chg="mod">
          <ac:chgData name="Cristian Chilipirea" userId="34ab170da5908fc4" providerId="LiveId" clId="{DF744E14-F803-48C5-B10D-0B6C715C594A}" dt="2021-10-26T11:19:46.999" v="195" actId="207"/>
          <ac:spMkLst>
            <pc:docMk/>
            <pc:sldMk cId="2755530559" sldId="607"/>
            <ac:spMk id="1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43.480" v="194" actId="207"/>
          <ac:spMkLst>
            <pc:docMk/>
            <pc:sldMk cId="2755530559" sldId="607"/>
            <ac:spMk id="2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43.480" v="194" actId="207"/>
          <ac:spMkLst>
            <pc:docMk/>
            <pc:sldMk cId="2755530559" sldId="607"/>
            <ac:spMk id="24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43.480" v="194" actId="207"/>
          <ac:spMkLst>
            <pc:docMk/>
            <pc:sldMk cId="2755530559" sldId="607"/>
            <ac:spMk id="25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43.480" v="194" actId="207"/>
          <ac:spMkLst>
            <pc:docMk/>
            <pc:sldMk cId="2755530559" sldId="607"/>
            <ac:spMk id="2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43.480" v="194" actId="207"/>
          <ac:spMkLst>
            <pc:docMk/>
            <pc:sldMk cId="2755530559" sldId="607"/>
            <ac:spMk id="27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43.480" v="194" actId="207"/>
          <ac:spMkLst>
            <pc:docMk/>
            <pc:sldMk cId="2755530559" sldId="607"/>
            <ac:spMk id="2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43.480" v="194" actId="207"/>
          <ac:spMkLst>
            <pc:docMk/>
            <pc:sldMk cId="2755530559" sldId="607"/>
            <ac:spMk id="2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43.480" v="194" actId="207"/>
          <ac:spMkLst>
            <pc:docMk/>
            <pc:sldMk cId="2755530559" sldId="607"/>
            <ac:spMk id="30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43.480" v="194" actId="207"/>
          <ac:spMkLst>
            <pc:docMk/>
            <pc:sldMk cId="2755530559" sldId="607"/>
            <ac:spMk id="3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43.480" v="194" actId="207"/>
          <ac:spMkLst>
            <pc:docMk/>
            <pc:sldMk cId="2755530559" sldId="607"/>
            <ac:spMk id="32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43.480" v="194" actId="207"/>
          <ac:spMkLst>
            <pc:docMk/>
            <pc:sldMk cId="2755530559" sldId="607"/>
            <ac:spMk id="33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4:28.559" v="150" actId="120"/>
        <pc:sldMkLst>
          <pc:docMk/>
          <pc:sldMk cId="3633523978" sldId="608"/>
        </pc:sldMkLst>
        <pc:spChg chg="mod">
          <ac:chgData name="Cristian Chilipirea" userId="34ab170da5908fc4" providerId="LiveId" clId="{DF744E14-F803-48C5-B10D-0B6C715C594A}" dt="2021-10-26T11:14:28.559" v="150" actId="120"/>
          <ac:spMkLst>
            <pc:docMk/>
            <pc:sldMk cId="3633523978" sldId="608"/>
            <ac:spMk id="3" creationId="{9C036EA7-E18E-4DD9-A028-50FB0A72512E}"/>
          </ac:spMkLst>
        </pc:spChg>
      </pc:sldChg>
      <pc:sldChg chg="modSp add mod">
        <pc:chgData name="Cristian Chilipirea" userId="34ab170da5908fc4" providerId="LiveId" clId="{DF744E14-F803-48C5-B10D-0B6C715C594A}" dt="2021-10-26T11:14:16.384" v="146" actId="120"/>
        <pc:sldMkLst>
          <pc:docMk/>
          <pc:sldMk cId="159482401" sldId="609"/>
        </pc:sldMkLst>
        <pc:spChg chg="mod">
          <ac:chgData name="Cristian Chilipirea" userId="34ab170da5908fc4" providerId="LiveId" clId="{DF744E14-F803-48C5-B10D-0B6C715C594A}" dt="2021-10-26T11:14:16.384" v="146" actId="120"/>
          <ac:spMkLst>
            <pc:docMk/>
            <pc:sldMk cId="159482401" sldId="609"/>
            <ac:spMk id="3" creationId="{DD155543-8608-4F13-941B-082421401C78}"/>
          </ac:spMkLst>
        </pc:spChg>
      </pc:sldChg>
      <pc:sldChg chg="modSp add mod">
        <pc:chgData name="Cristian Chilipirea" userId="34ab170da5908fc4" providerId="LiveId" clId="{DF744E14-F803-48C5-B10D-0B6C715C594A}" dt="2021-10-26T11:14:19.670" v="147" actId="120"/>
        <pc:sldMkLst>
          <pc:docMk/>
          <pc:sldMk cId="1988917653" sldId="610"/>
        </pc:sldMkLst>
        <pc:spChg chg="mod">
          <ac:chgData name="Cristian Chilipirea" userId="34ab170da5908fc4" providerId="LiveId" clId="{DF744E14-F803-48C5-B10D-0B6C715C594A}" dt="2021-10-26T11:14:19.670" v="147" actId="120"/>
          <ac:spMkLst>
            <pc:docMk/>
            <pc:sldMk cId="1988917653" sldId="610"/>
            <ac:spMk id="3" creationId="{DD155543-8608-4F13-941B-082421401C78}"/>
          </ac:spMkLst>
        </pc:spChg>
      </pc:sldChg>
      <pc:sldChg chg="modSp add mod">
        <pc:chgData name="Cristian Chilipirea" userId="34ab170da5908fc4" providerId="LiveId" clId="{DF744E14-F803-48C5-B10D-0B6C715C594A}" dt="2021-10-26T11:14:22.593" v="148" actId="120"/>
        <pc:sldMkLst>
          <pc:docMk/>
          <pc:sldMk cId="2689145611" sldId="611"/>
        </pc:sldMkLst>
        <pc:spChg chg="mod">
          <ac:chgData name="Cristian Chilipirea" userId="34ab170da5908fc4" providerId="LiveId" clId="{DF744E14-F803-48C5-B10D-0B6C715C594A}" dt="2021-10-26T11:14:22.593" v="148" actId="120"/>
          <ac:spMkLst>
            <pc:docMk/>
            <pc:sldMk cId="2689145611" sldId="611"/>
            <ac:spMk id="3" creationId="{DD155543-8608-4F13-941B-082421401C78}"/>
          </ac:spMkLst>
        </pc:spChg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36830689" sldId="702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202504594" sldId="703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668110193" sldId="704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029215833" sldId="705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075427435" sldId="706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938779333" sldId="707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571498925" sldId="708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837489985" sldId="710"/>
        </pc:sldMkLst>
      </pc:sldChg>
      <pc:sldChg chg="modSp new mod">
        <pc:chgData name="Cristian Chilipirea" userId="34ab170da5908fc4" providerId="LiveId" clId="{DF744E14-F803-48C5-B10D-0B6C715C594A}" dt="2021-10-26T11:14:31.817" v="151" actId="120"/>
        <pc:sldMkLst>
          <pc:docMk/>
          <pc:sldMk cId="3825109052" sldId="710"/>
        </pc:sldMkLst>
        <pc:spChg chg="mod">
          <ac:chgData name="Cristian Chilipirea" userId="34ab170da5908fc4" providerId="LiveId" clId="{DF744E14-F803-48C5-B10D-0B6C715C594A}" dt="2021-10-26T11:14:31.817" v="151" actId="120"/>
          <ac:spMkLst>
            <pc:docMk/>
            <pc:sldMk cId="3825109052" sldId="710"/>
            <ac:spMk id="3" creationId="{B034FBAB-9073-4407-A22F-744E887759AC}"/>
          </ac:spMkLst>
        </pc:spChg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463741018" sldId="711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980357930" sldId="712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088939591" sldId="713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035817555" sldId="715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105435851" sldId="716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910221901" sldId="717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211695586" sldId="718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589931756" sldId="719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268343882" sldId="720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013470227" sldId="721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106984351" sldId="722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363504418" sldId="723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640072328" sldId="724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453340248" sldId="725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557432814" sldId="726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066706687" sldId="727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452988857" sldId="728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663051905" sldId="729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308554023" sldId="730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57960695" sldId="731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066790774" sldId="732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994690714" sldId="733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783516798" sldId="734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610497440" sldId="735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4221255732" sldId="736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215458018" sldId="737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547885942" sldId="738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890633179" sldId="739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545623800" sldId="740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651254511" sldId="741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255163538" sldId="742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797104986" sldId="743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728413670" sldId="744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870921782" sldId="745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014751670" sldId="746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106187097" sldId="747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618221781" sldId="748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422695525" sldId="749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688779270" sldId="750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757940954" sldId="751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785656324" sldId="752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917607937" sldId="753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738410623" sldId="754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4271052596" sldId="755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949394042" sldId="756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980195552" sldId="757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108532545" sldId="758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4279808228" sldId="759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655083749" sldId="760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897860043" sldId="761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830984571" sldId="762"/>
        </pc:sldMkLst>
      </pc:sldChg>
      <pc:sldChg chg="modSp add mod">
        <pc:chgData name="Cristian Chilipirea" userId="34ab170da5908fc4" providerId="LiveId" clId="{DF744E14-F803-48C5-B10D-0B6C715C594A}" dt="2021-10-26T11:14:42.090" v="154" actId="120"/>
        <pc:sldMkLst>
          <pc:docMk/>
          <pc:sldMk cId="334786632" sldId="763"/>
        </pc:sldMkLst>
        <pc:spChg chg="mod">
          <ac:chgData name="Cristian Chilipirea" userId="34ab170da5908fc4" providerId="LiveId" clId="{DF744E14-F803-48C5-B10D-0B6C715C594A}" dt="2021-10-26T11:14:42.090" v="154" actId="120"/>
          <ac:spMkLst>
            <pc:docMk/>
            <pc:sldMk cId="334786632" sldId="763"/>
            <ac:spMk id="4" creationId="{9734FA2C-0A2B-4F2D-89C7-B5CB0ECF7B51}"/>
          </ac:spMkLst>
        </pc:spChg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4217159666" sldId="763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888496286" sldId="764"/>
        </pc:sldMkLst>
      </pc:sldChg>
      <pc:sldChg chg="modSp add mod">
        <pc:chgData name="Cristian Chilipirea" userId="34ab170da5908fc4" providerId="LiveId" clId="{DF744E14-F803-48C5-B10D-0B6C715C594A}" dt="2021-10-26T11:17:59.455" v="186" actId="207"/>
        <pc:sldMkLst>
          <pc:docMk/>
          <pc:sldMk cId="3173846532" sldId="764"/>
        </pc:sldMkLst>
        <pc:spChg chg="mod">
          <ac:chgData name="Cristian Chilipirea" userId="34ab170da5908fc4" providerId="LiveId" clId="{DF744E14-F803-48C5-B10D-0B6C715C594A}" dt="2021-10-26T11:16:11.668" v="176" actId="120"/>
          <ac:spMkLst>
            <pc:docMk/>
            <pc:sldMk cId="3173846532" sldId="764"/>
            <ac:spMk id="4" creationId="{3C526CD9-9AF9-4F88-AA03-C5008C4C64D7}"/>
          </ac:spMkLst>
        </pc:spChg>
        <pc:spChg chg="mod">
          <ac:chgData name="Cristian Chilipirea" userId="34ab170da5908fc4" providerId="LiveId" clId="{DF744E14-F803-48C5-B10D-0B6C715C594A}" dt="2021-10-26T11:17:59.455" v="186" actId="207"/>
          <ac:spMkLst>
            <pc:docMk/>
            <pc:sldMk cId="3173846532" sldId="764"/>
            <ac:spMk id="2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59.455" v="186" actId="207"/>
          <ac:spMkLst>
            <pc:docMk/>
            <pc:sldMk cId="3173846532" sldId="764"/>
            <ac:spMk id="45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59.455" v="186" actId="207"/>
          <ac:spMkLst>
            <pc:docMk/>
            <pc:sldMk cId="3173846532" sldId="764"/>
            <ac:spMk id="5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59.455" v="186" actId="207"/>
          <ac:spMkLst>
            <pc:docMk/>
            <pc:sldMk cId="3173846532" sldId="764"/>
            <ac:spMk id="61" creationId="{00000000-0000-0000-0000-000000000000}"/>
          </ac:spMkLst>
        </pc:spChg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847084710" sldId="765"/>
        </pc:sldMkLst>
      </pc:sldChg>
      <pc:sldChg chg="modSp add mod">
        <pc:chgData name="Cristian Chilipirea" userId="34ab170da5908fc4" providerId="LiveId" clId="{DF744E14-F803-48C5-B10D-0B6C715C594A}" dt="2021-10-26T11:18:11.884" v="187" actId="207"/>
        <pc:sldMkLst>
          <pc:docMk/>
          <pc:sldMk cId="2608287443" sldId="765"/>
        </pc:sldMkLst>
        <pc:spChg chg="mod">
          <ac:chgData name="Cristian Chilipirea" userId="34ab170da5908fc4" providerId="LiveId" clId="{DF744E14-F803-48C5-B10D-0B6C715C594A}" dt="2021-10-26T11:16:15.324" v="177" actId="120"/>
          <ac:spMkLst>
            <pc:docMk/>
            <pc:sldMk cId="2608287443" sldId="765"/>
            <ac:spMk id="5" creationId="{2A733C1A-1A5C-43C0-830E-ACB43D434FAE}"/>
          </ac:spMkLst>
        </pc:spChg>
        <pc:spChg chg="mod">
          <ac:chgData name="Cristian Chilipirea" userId="34ab170da5908fc4" providerId="LiveId" clId="{DF744E14-F803-48C5-B10D-0B6C715C594A}" dt="2021-10-26T11:18:11.884" v="187" actId="207"/>
          <ac:spMkLst>
            <pc:docMk/>
            <pc:sldMk cId="2608287443" sldId="765"/>
            <ac:spMk id="2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8:11.884" v="187" actId="207"/>
          <ac:spMkLst>
            <pc:docMk/>
            <pc:sldMk cId="2608287443" sldId="765"/>
            <ac:spMk id="45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8:11.884" v="187" actId="207"/>
          <ac:spMkLst>
            <pc:docMk/>
            <pc:sldMk cId="2608287443" sldId="765"/>
            <ac:spMk id="6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8:11.884" v="187" actId="207"/>
          <ac:spMkLst>
            <pc:docMk/>
            <pc:sldMk cId="2608287443" sldId="765"/>
            <ac:spMk id="7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8:11.884" v="187" actId="207"/>
          <ac:spMkLst>
            <pc:docMk/>
            <pc:sldMk cId="2608287443" sldId="765"/>
            <ac:spMk id="77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8:11.884" v="187" actId="207"/>
          <ac:spMkLst>
            <pc:docMk/>
            <pc:sldMk cId="2608287443" sldId="765"/>
            <ac:spMk id="85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8:11.884" v="187" actId="207"/>
          <ac:spMkLst>
            <pc:docMk/>
            <pc:sldMk cId="2608287443" sldId="765"/>
            <ac:spMk id="8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8:11.884" v="187" actId="207"/>
          <ac:spMkLst>
            <pc:docMk/>
            <pc:sldMk cId="2608287443" sldId="765"/>
            <ac:spMk id="9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8:11.884" v="187" actId="207"/>
          <ac:spMkLst>
            <pc:docMk/>
            <pc:sldMk cId="2608287443" sldId="765"/>
            <ac:spMk id="97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8:11.884" v="187" actId="207"/>
          <ac:spMkLst>
            <pc:docMk/>
            <pc:sldMk cId="2608287443" sldId="765"/>
            <ac:spMk id="105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8:11.884" v="187" actId="207"/>
          <ac:spMkLst>
            <pc:docMk/>
            <pc:sldMk cId="2608287443" sldId="765"/>
            <ac:spMk id="10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8:11.884" v="187" actId="207"/>
          <ac:spMkLst>
            <pc:docMk/>
            <pc:sldMk cId="2608287443" sldId="765"/>
            <ac:spMk id="11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8:11.884" v="187" actId="207"/>
          <ac:spMkLst>
            <pc:docMk/>
            <pc:sldMk cId="2608287443" sldId="765"/>
            <ac:spMk id="117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8:11.884" v="187" actId="207"/>
          <ac:spMkLst>
            <pc:docMk/>
            <pc:sldMk cId="2608287443" sldId="765"/>
            <ac:spMk id="12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8:11.884" v="187" actId="207"/>
          <ac:spMkLst>
            <pc:docMk/>
            <pc:sldMk cId="2608287443" sldId="765"/>
            <ac:spMk id="130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8:11.884" v="187" actId="207"/>
          <ac:spMkLst>
            <pc:docMk/>
            <pc:sldMk cId="2608287443" sldId="765"/>
            <ac:spMk id="134" creationId="{00000000-0000-0000-0000-000000000000}"/>
          </ac:spMkLst>
        </pc:spChg>
      </pc:sldChg>
      <pc:sldChg chg="modSp new mod">
        <pc:chgData name="Cristian Chilipirea" userId="34ab170da5908fc4" providerId="LiveId" clId="{DF744E14-F803-48C5-B10D-0B6C715C594A}" dt="2021-10-26T11:16:19.414" v="178" actId="120"/>
        <pc:sldMkLst>
          <pc:docMk/>
          <pc:sldMk cId="324521184" sldId="766"/>
        </pc:sldMkLst>
        <pc:spChg chg="mod">
          <ac:chgData name="Cristian Chilipirea" userId="34ab170da5908fc4" providerId="LiveId" clId="{DF744E14-F803-48C5-B10D-0B6C715C594A}" dt="2021-10-26T11:16:19.414" v="178" actId="120"/>
          <ac:spMkLst>
            <pc:docMk/>
            <pc:sldMk cId="324521184" sldId="766"/>
            <ac:spMk id="3" creationId="{04D06B62-BEC1-427A-9614-D285C4F561CE}"/>
          </ac:spMkLst>
        </pc:spChg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089914799" sldId="766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438905523" sldId="767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425719368" sldId="768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401711476" sldId="769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112289544" sldId="770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692215519" sldId="771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871104779" sldId="772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685215487" sldId="773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488444649" sldId="774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511807265" sldId="775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49078042" sldId="776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813608923" sldId="777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810419522" sldId="778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65061819" sldId="779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4142148759" sldId="780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520976957" sldId="781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239345265" sldId="782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4027390148" sldId="783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927414747" sldId="784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316704494" sldId="785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87135735" sldId="786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300206008" sldId="787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758273638" sldId="788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451267672" sldId="789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945283713" sldId="790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335641931" sldId="791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477966058" sldId="792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392948924" sldId="793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950493345" sldId="794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912155413" sldId="795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583606235" sldId="796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4095710737" sldId="797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144938996" sldId="798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88160594" sldId="799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632243305" sldId="800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496100377" sldId="801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588360404" sldId="802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87934486" sldId="803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311331767" sldId="804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71422717" sldId="805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741966246" sldId="806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26851610" sldId="807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971138141" sldId="808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753808552" sldId="809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825716847" sldId="810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393005875" sldId="811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641959798" sldId="812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676713201" sldId="813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099251582" sldId="814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599614627" sldId="815"/>
        </pc:sldMkLst>
      </pc:sldChg>
    </pc:docChg>
  </pc:docChgLst>
  <pc:docChgLst>
    <pc:chgData name="Cristian Chilipirea" userId="34ab170da5908fc4" providerId="LiveId" clId="{C37DED80-1630-4B17-82C0-5BA509016EED}"/>
    <pc:docChg chg="undo custSel addSld delSld modSld sldOrd modMainMaster">
      <pc:chgData name="Cristian Chilipirea" userId="34ab170da5908fc4" providerId="LiveId" clId="{C37DED80-1630-4B17-82C0-5BA509016EED}" dt="2021-03-30T23:05:13.594" v="1350" actId="14100"/>
      <pc:docMkLst>
        <pc:docMk/>
      </pc:docMkLst>
      <pc:sldChg chg="modSp mod chgLayout">
        <pc:chgData name="Cristian Chilipirea" userId="34ab170da5908fc4" providerId="LiveId" clId="{C37DED80-1630-4B17-82C0-5BA509016EED}" dt="2021-03-30T21:58:22.088" v="139" actId="207"/>
        <pc:sldMkLst>
          <pc:docMk/>
          <pc:sldMk cId="736295071" sldId="256"/>
        </pc:sldMkLst>
        <pc:spChg chg="mod ord">
          <ac:chgData name="Cristian Chilipirea" userId="34ab170da5908fc4" providerId="LiveId" clId="{C37DED80-1630-4B17-82C0-5BA509016EED}" dt="2021-03-30T21:47:16.794" v="68" actId="1076"/>
          <ac:spMkLst>
            <pc:docMk/>
            <pc:sldMk cId="736295071" sldId="256"/>
            <ac:spMk id="2" creationId="{634735D9-A889-4FA8-A44B-37C1CAEF2774}"/>
          </ac:spMkLst>
        </pc:spChg>
        <pc:spChg chg="mod ord">
          <ac:chgData name="Cristian Chilipirea" userId="34ab170da5908fc4" providerId="LiveId" clId="{C37DED80-1630-4B17-82C0-5BA509016EED}" dt="2021-03-30T21:58:22.088" v="139" actId="207"/>
          <ac:spMkLst>
            <pc:docMk/>
            <pc:sldMk cId="736295071" sldId="256"/>
            <ac:spMk id="3" creationId="{8E9020FF-2466-4947-8EC7-370823BEC02B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56870437" sldId="53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14919820" sldId="53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11254449" sldId="54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6608244" sldId="55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97542358" sldId="55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9390014" sldId="55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1003779" sldId="56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4335986" sldId="56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038516819" sldId="566"/>
        </pc:sldMkLst>
      </pc:sldChg>
      <pc:sldChg chg="addSp modSp del mod chgLayout">
        <pc:chgData name="Cristian Chilipirea" userId="34ab170da5908fc4" providerId="LiveId" clId="{C37DED80-1630-4B17-82C0-5BA509016EED}" dt="2021-03-30T21:45:48.951" v="53" actId="47"/>
        <pc:sldMkLst>
          <pc:docMk/>
          <pc:sldMk cId="697313882" sldId="567"/>
        </pc:sldMkLst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2" creationId="{810015D7-6003-4BFA-B610-DD68734806CE}"/>
          </ac:spMkLst>
        </pc:spChg>
        <pc:spChg chg="add 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3" creationId="{5FE4E8A4-5706-4900-9E1F-4D6CF8AF1B0E}"/>
          </ac:spMkLst>
        </pc:spChg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6" creationId="{54035D15-93D0-4051-8589-8E2339553774}"/>
          </ac:spMkLst>
        </pc:spChg>
      </pc:sldChg>
      <pc:sldChg chg="new del ord">
        <pc:chgData name="Cristian Chilipirea" userId="34ab170da5908fc4" providerId="LiveId" clId="{C37DED80-1630-4B17-82C0-5BA509016EED}" dt="2021-03-30T21:45:49.422" v="54" actId="47"/>
        <pc:sldMkLst>
          <pc:docMk/>
          <pc:sldMk cId="1914069363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3445268" sldId="569"/>
        </pc:sldMkLst>
      </pc:sldChg>
      <pc:sldChg chg="new del">
        <pc:chgData name="Cristian Chilipirea" userId="34ab170da5908fc4" providerId="LiveId" clId="{C37DED80-1630-4B17-82C0-5BA509016EED}" dt="2021-03-30T21:42:44.298" v="30" actId="47"/>
        <pc:sldMkLst>
          <pc:docMk/>
          <pc:sldMk cId="533329366" sldId="569"/>
        </pc:sldMkLst>
      </pc:sldChg>
      <pc:sldChg chg="new del">
        <pc:chgData name="Cristian Chilipirea" userId="34ab170da5908fc4" providerId="LiveId" clId="{C37DED80-1630-4B17-82C0-5BA509016EED}" dt="2021-03-30T21:42:55.151" v="33" actId="47"/>
        <pc:sldMkLst>
          <pc:docMk/>
          <pc:sldMk cId="1201056562" sldId="569"/>
        </pc:sldMkLst>
      </pc:sldChg>
      <pc:sldChg chg="new del">
        <pc:chgData name="Cristian Chilipirea" userId="34ab170da5908fc4" providerId="LiveId" clId="{C37DED80-1630-4B17-82C0-5BA509016EED}" dt="2021-03-30T21:45:49.886" v="55" actId="47"/>
        <pc:sldMkLst>
          <pc:docMk/>
          <pc:sldMk cId="3548109103" sldId="569"/>
        </pc:sldMkLst>
      </pc:sldChg>
      <pc:sldChg chg="modSp new del mod">
        <pc:chgData name="Cristian Chilipirea" userId="34ab170da5908fc4" providerId="LiveId" clId="{C37DED80-1630-4B17-82C0-5BA509016EED}" dt="2021-03-30T21:45:50.394" v="56" actId="47"/>
        <pc:sldMkLst>
          <pc:docMk/>
          <pc:sldMk cId="1944171824" sldId="570"/>
        </pc:sldMkLst>
        <pc:spChg chg="mod">
          <ac:chgData name="Cristian Chilipirea" userId="34ab170da5908fc4" providerId="LiveId" clId="{C37DED80-1630-4B17-82C0-5BA509016EED}" dt="2021-03-30T21:43:41.214" v="50" actId="20577"/>
          <ac:spMkLst>
            <pc:docMk/>
            <pc:sldMk cId="1944171824" sldId="570"/>
            <ac:spMk id="3" creationId="{F1612B2D-AD48-42C4-9254-DDEE98CDFB67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40116152" sldId="57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6639129" sldId="571"/>
        </pc:sldMkLst>
      </pc:sldChg>
      <pc:sldChg chg="new">
        <pc:chgData name="Cristian Chilipirea" userId="34ab170da5908fc4" providerId="LiveId" clId="{C37DED80-1630-4B17-82C0-5BA509016EED}" dt="2021-03-30T21:45:40.228" v="52" actId="680"/>
        <pc:sldMkLst>
          <pc:docMk/>
          <pc:sldMk cId="3048835138" sldId="571"/>
        </pc:sldMkLst>
      </pc:sldChg>
      <pc:sldChg chg="addSp delSp modSp new mod">
        <pc:chgData name="Cristian Chilipirea" userId="34ab170da5908fc4" providerId="LiveId" clId="{C37DED80-1630-4B17-82C0-5BA509016EED}" dt="2021-03-30T22:03:26.377" v="186" actId="1076"/>
        <pc:sldMkLst>
          <pc:docMk/>
          <pc:sldMk cId="916678409" sldId="572"/>
        </pc:sldMkLst>
        <pc:spChg chg="mod">
          <ac:chgData name="Cristian Chilipirea" userId="34ab170da5908fc4" providerId="LiveId" clId="{C37DED80-1630-4B17-82C0-5BA509016EED}" dt="2021-03-30T22:00:57.882" v="155" actId="207"/>
          <ac:spMkLst>
            <pc:docMk/>
            <pc:sldMk cId="916678409" sldId="572"/>
            <ac:spMk id="3" creationId="{C48BD20F-B066-41EA-8F56-5C88C2F4C2CB}"/>
          </ac:spMkLst>
        </pc:spChg>
        <pc:spChg chg="add del mod">
          <ac:chgData name="Cristian Chilipirea" userId="34ab170da5908fc4" providerId="LiveId" clId="{C37DED80-1630-4B17-82C0-5BA509016EED}" dt="2021-03-30T22:02:48.578" v="175" actId="478"/>
          <ac:spMkLst>
            <pc:docMk/>
            <pc:sldMk cId="916678409" sldId="572"/>
            <ac:spMk id="4" creationId="{E770C2C6-55C5-4C7B-AC54-F437FA05EC60}"/>
          </ac:spMkLst>
        </pc:spChg>
        <pc:spChg chg="add mod">
          <ac:chgData name="Cristian Chilipirea" userId="34ab170da5908fc4" providerId="LiveId" clId="{C37DED80-1630-4B17-82C0-5BA509016EED}" dt="2021-03-30T22:01:21.582" v="174" actId="1076"/>
          <ac:spMkLst>
            <pc:docMk/>
            <pc:sldMk cId="916678409" sldId="572"/>
            <ac:spMk id="11" creationId="{123CB2D4-6CF4-42FC-9119-513AB611701D}"/>
          </ac:spMkLst>
        </pc:spChg>
        <pc:spChg chg="add del mod">
          <ac:chgData name="Cristian Chilipirea" userId="34ab170da5908fc4" providerId="LiveId" clId="{C37DED80-1630-4B17-82C0-5BA509016EED}" dt="2021-03-30T22:03:01.827" v="177" actId="478"/>
          <ac:spMkLst>
            <pc:docMk/>
            <pc:sldMk cId="916678409" sldId="572"/>
            <ac:spMk id="13" creationId="{F2B5659D-BA4B-4602-98FA-909F4E995E1A}"/>
          </ac:spMkLst>
        </pc:spChg>
        <pc:picChg chg="add del mod">
          <ac:chgData name="Cristian Chilipirea" userId="34ab170da5908fc4" providerId="LiveId" clId="{C37DED80-1630-4B17-82C0-5BA509016EED}" dt="2021-03-30T21:51:48.839" v="97"/>
          <ac:picMkLst>
            <pc:docMk/>
            <pc:sldMk cId="916678409" sldId="572"/>
            <ac:picMk id="6" creationId="{331A93FB-5890-44F3-8E88-70D286592D78}"/>
          </ac:picMkLst>
        </pc:picChg>
        <pc:picChg chg="add del mod">
          <ac:chgData name="Cristian Chilipirea" userId="34ab170da5908fc4" providerId="LiveId" clId="{C37DED80-1630-4B17-82C0-5BA509016EED}" dt="2021-03-30T21:51:51.137" v="99"/>
          <ac:picMkLst>
            <pc:docMk/>
            <pc:sldMk cId="916678409" sldId="572"/>
            <ac:picMk id="8" creationId="{81F91055-BF5F-4EFA-8F98-4884020747F5}"/>
          </ac:picMkLst>
        </pc:picChg>
        <pc:picChg chg="add mod">
          <ac:chgData name="Cristian Chilipirea" userId="34ab170da5908fc4" providerId="LiveId" clId="{C37DED80-1630-4B17-82C0-5BA509016EED}" dt="2021-03-30T21:52:07.022" v="106" actId="1076"/>
          <ac:picMkLst>
            <pc:docMk/>
            <pc:sldMk cId="916678409" sldId="572"/>
            <ac:picMk id="10" creationId="{56D4E021-DD48-43DD-9230-2130E9815941}"/>
          </ac:picMkLst>
        </pc:picChg>
        <pc:picChg chg="add mod ord">
          <ac:chgData name="Cristian Chilipirea" userId="34ab170da5908fc4" providerId="LiveId" clId="{C37DED80-1630-4B17-82C0-5BA509016EED}" dt="2021-03-30T22:03:26.377" v="186" actId="1076"/>
          <ac:picMkLst>
            <pc:docMk/>
            <pc:sldMk cId="916678409" sldId="572"/>
            <ac:picMk id="15" creationId="{AE6C94D2-07A9-4A48-8BCB-A8F929145232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49573075" sldId="572"/>
        </pc:sldMkLst>
      </pc:sldChg>
      <pc:sldChg chg="new del">
        <pc:chgData name="Cristian Chilipirea" userId="34ab170da5908fc4" providerId="LiveId" clId="{C37DED80-1630-4B17-82C0-5BA509016EED}" dt="2021-03-30T21:46:40.295" v="59" actId="47"/>
        <pc:sldMkLst>
          <pc:docMk/>
          <pc:sldMk cId="4180587977" sldId="57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14710388" sldId="573"/>
        </pc:sldMkLst>
      </pc:sldChg>
      <pc:sldChg chg="addSp delSp modSp new mod">
        <pc:chgData name="Cristian Chilipirea" userId="34ab170da5908fc4" providerId="LiveId" clId="{C37DED80-1630-4B17-82C0-5BA509016EED}" dt="2021-03-30T22:14:00.740" v="381" actId="1076"/>
        <pc:sldMkLst>
          <pc:docMk/>
          <pc:sldMk cId="1324537194" sldId="573"/>
        </pc:sldMkLst>
        <pc:spChg chg="mod">
          <ac:chgData name="Cristian Chilipirea" userId="34ab170da5908fc4" providerId="LiveId" clId="{C37DED80-1630-4B17-82C0-5BA509016EED}" dt="2021-03-30T22:03:42.672" v="209" actId="20577"/>
          <ac:spMkLst>
            <pc:docMk/>
            <pc:sldMk cId="1324537194" sldId="573"/>
            <ac:spMk id="3" creationId="{9216455B-F333-4423-AE71-C99C361E510E}"/>
          </ac:spMkLst>
        </pc:spChg>
        <pc:spChg chg="del">
          <ac:chgData name="Cristian Chilipirea" userId="34ab170da5908fc4" providerId="LiveId" clId="{C37DED80-1630-4B17-82C0-5BA509016EED}" dt="2021-03-30T22:08:14.782" v="315"/>
          <ac:spMkLst>
            <pc:docMk/>
            <pc:sldMk cId="1324537194" sldId="573"/>
            <ac:spMk id="4" creationId="{26B2CF23-8FA0-468B-AE4D-6ADF20CE55A8}"/>
          </ac:spMkLst>
        </pc:spChg>
        <pc:spChg chg="add mod">
          <ac:chgData name="Cristian Chilipirea" userId="34ab170da5908fc4" providerId="LiveId" clId="{C37DED80-1630-4B17-82C0-5BA509016EED}" dt="2021-03-30T22:01:11.477" v="171" actId="20577"/>
          <ac:spMkLst>
            <pc:docMk/>
            <pc:sldMk cId="1324537194" sldId="573"/>
            <ac:spMk id="5" creationId="{16F2A0D1-831C-4A06-AC7A-3F668DF4D4A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6" creationId="{044AF805-8D1E-4E68-9B50-957B4E3F80E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7" creationId="{33B97492-2F4E-421F-99BD-6ED9A5B5FF6C}"/>
          </ac:spMkLst>
        </pc:spChg>
        <pc:picChg chg="add mod">
          <ac:chgData name="Cristian Chilipirea" userId="34ab170da5908fc4" providerId="LiveId" clId="{C37DED80-1630-4B17-82C0-5BA509016EED}" dt="2021-03-30T22:13:02.685" v="375" actId="1076"/>
          <ac:picMkLst>
            <pc:docMk/>
            <pc:sldMk cId="1324537194" sldId="573"/>
            <ac:picMk id="7" creationId="{B2072F24-C53E-4406-9475-1243D4D1CF46}"/>
          </ac:picMkLst>
        </pc:picChg>
        <pc:picChg chg="add mod">
          <ac:chgData name="Cristian Chilipirea" userId="34ab170da5908fc4" providerId="LiveId" clId="{C37DED80-1630-4B17-82C0-5BA509016EED}" dt="2021-03-30T22:09:45.675" v="327" actId="1076"/>
          <ac:picMkLst>
            <pc:docMk/>
            <pc:sldMk cId="1324537194" sldId="573"/>
            <ac:picMk id="9" creationId="{89A5CE89-FD15-4F75-9631-16DB4E81A998}"/>
          </ac:picMkLst>
        </pc:picChg>
        <pc:picChg chg="add mod">
          <ac:chgData name="Cristian Chilipirea" userId="34ab170da5908fc4" providerId="LiveId" clId="{C37DED80-1630-4B17-82C0-5BA509016EED}" dt="2021-03-30T22:13:04.258" v="376" actId="1076"/>
          <ac:picMkLst>
            <pc:docMk/>
            <pc:sldMk cId="1324537194" sldId="573"/>
            <ac:picMk id="19" creationId="{E59C3165-4CAF-4C00-95CE-6B585F95F12E}"/>
          </ac:picMkLst>
        </pc:picChg>
        <pc:picChg chg="add mod">
          <ac:chgData name="Cristian Chilipirea" userId="34ab170da5908fc4" providerId="LiveId" clId="{C37DED80-1630-4B17-82C0-5BA509016EED}" dt="2021-03-30T22:14:00.740" v="381" actId="1076"/>
          <ac:picMkLst>
            <pc:docMk/>
            <pc:sldMk cId="1324537194" sldId="573"/>
            <ac:picMk id="21" creationId="{3D84FC66-5704-4EB8-BBE9-E4F12D85F631}"/>
          </ac:picMkLst>
        </pc:picChg>
        <pc:cxnChg chg="add mod">
          <ac:chgData name="Cristian Chilipirea" userId="34ab170da5908fc4" providerId="LiveId" clId="{C37DED80-1630-4B17-82C0-5BA509016EED}" dt="2021-03-30T22:10:36.393" v="340" actId="692"/>
          <ac:cxnSpMkLst>
            <pc:docMk/>
            <pc:sldMk cId="1324537194" sldId="573"/>
            <ac:cxnSpMk id="11" creationId="{C5506DBF-8D88-40F6-AF27-AFCBFB50C46B}"/>
          </ac:cxnSpMkLst>
        </pc:cxnChg>
        <pc:cxnChg chg="add mod">
          <ac:chgData name="Cristian Chilipirea" userId="34ab170da5908fc4" providerId="LiveId" clId="{C37DED80-1630-4B17-82C0-5BA509016EED}" dt="2021-03-30T22:10:32.728" v="339" actId="692"/>
          <ac:cxnSpMkLst>
            <pc:docMk/>
            <pc:sldMk cId="1324537194" sldId="573"/>
            <ac:cxnSpMk id="13" creationId="{CA915ADB-68B6-4E2E-A9FD-37B860C57DD9}"/>
          </ac:cxnSpMkLst>
        </pc:cxnChg>
      </pc:sldChg>
      <pc:sldChg chg="new del">
        <pc:chgData name="Cristian Chilipirea" userId="34ab170da5908fc4" providerId="LiveId" clId="{C37DED80-1630-4B17-82C0-5BA509016EED}" dt="2021-03-30T22:00:44.623" v="150" actId="47"/>
        <pc:sldMkLst>
          <pc:docMk/>
          <pc:sldMk cId="1379132191" sldId="57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8260150" sldId="574"/>
        </pc:sldMkLst>
      </pc:sldChg>
      <pc:sldChg chg="addSp delSp modSp new mod">
        <pc:chgData name="Cristian Chilipirea" userId="34ab170da5908fc4" providerId="LiveId" clId="{C37DED80-1630-4B17-82C0-5BA509016EED}" dt="2021-03-30T22:20:21.234" v="525" actId="1076"/>
        <pc:sldMkLst>
          <pc:docMk/>
          <pc:sldMk cId="892970613" sldId="574"/>
        </pc:sldMkLst>
        <pc:spChg chg="mod">
          <ac:chgData name="Cristian Chilipirea" userId="34ab170da5908fc4" providerId="LiveId" clId="{C37DED80-1630-4B17-82C0-5BA509016EED}" dt="2021-03-30T22:03:53.159" v="228" actId="20577"/>
          <ac:spMkLst>
            <pc:docMk/>
            <pc:sldMk cId="892970613" sldId="574"/>
            <ac:spMk id="3" creationId="{96F21F47-53A4-499B-A4D7-46878EAEEF35}"/>
          </ac:spMkLst>
        </pc:spChg>
        <pc:spChg chg="add del mod">
          <ac:chgData name="Cristian Chilipirea" userId="34ab170da5908fc4" providerId="LiveId" clId="{C37DED80-1630-4B17-82C0-5BA509016EED}" dt="2021-03-30T22:18:14.207" v="430" actId="26606"/>
          <ac:spMkLst>
            <pc:docMk/>
            <pc:sldMk cId="892970613" sldId="574"/>
            <ac:spMk id="4" creationId="{BEAA79D2-664E-4025-B764-4383EB24113F}"/>
          </ac:spMkLst>
        </pc:spChg>
        <pc:spChg chg="add mod">
          <ac:chgData name="Cristian Chilipirea" userId="34ab170da5908fc4" providerId="LiveId" clId="{C37DED80-1630-4B17-82C0-5BA509016EED}" dt="2021-03-30T22:19:29.478" v="463" actId="1076"/>
          <ac:spMkLst>
            <pc:docMk/>
            <pc:sldMk cId="892970613" sldId="574"/>
            <ac:spMk id="9" creationId="{027C72AB-09AE-4856-A3F3-E6EF4FDDED5B}"/>
          </ac:spMkLst>
        </pc:spChg>
        <pc:spChg chg="add mod">
          <ac:chgData name="Cristian Chilipirea" userId="34ab170da5908fc4" providerId="LiveId" clId="{C37DED80-1630-4B17-82C0-5BA509016EED}" dt="2021-03-30T22:18:52.496" v="443" actId="1076"/>
          <ac:spMkLst>
            <pc:docMk/>
            <pc:sldMk cId="892970613" sldId="574"/>
            <ac:spMk id="10" creationId="{8ADE7A07-7D53-4FA3-BA43-83D13F43EFEF}"/>
          </ac:spMkLst>
        </pc:spChg>
        <pc:spChg chg="add mod">
          <ac:chgData name="Cristian Chilipirea" userId="34ab170da5908fc4" providerId="LiveId" clId="{C37DED80-1630-4B17-82C0-5BA509016EED}" dt="2021-03-30T22:20:21.234" v="525" actId="1076"/>
          <ac:spMkLst>
            <pc:docMk/>
            <pc:sldMk cId="892970613" sldId="574"/>
            <ac:spMk id="13" creationId="{190A8FF3-7301-46FD-AA6A-BC9AC362A8BB}"/>
          </ac:spMkLst>
        </pc:spChg>
        <pc:graphicFrameChg chg="add del">
          <ac:chgData name="Cristian Chilipirea" userId="34ab170da5908fc4" providerId="LiveId" clId="{C37DED80-1630-4B17-82C0-5BA509016EED}" dt="2021-03-30T22:18:14.207" v="430" actId="26606"/>
          <ac:graphicFrameMkLst>
            <pc:docMk/>
            <pc:sldMk cId="892970613" sldId="574"/>
            <ac:graphicFrameMk id="12" creationId="{B42338B9-5888-4C60-B202-111EDB05772B}"/>
          </ac:graphicFrameMkLst>
        </pc:graphicFrameChg>
        <pc:picChg chg="add mod">
          <ac:chgData name="Cristian Chilipirea" userId="34ab170da5908fc4" providerId="LiveId" clId="{C37DED80-1630-4B17-82C0-5BA509016EED}" dt="2021-03-30T22:18:46.087" v="442" actId="1076"/>
          <ac:picMkLst>
            <pc:docMk/>
            <pc:sldMk cId="892970613" sldId="574"/>
            <ac:picMk id="5" creationId="{88CBD2C6-0BA8-4832-9433-1EE7F8037C10}"/>
          </ac:picMkLst>
        </pc:picChg>
        <pc:picChg chg="add mod">
          <ac:chgData name="Cristian Chilipirea" userId="34ab170da5908fc4" providerId="LiveId" clId="{C37DED80-1630-4B17-82C0-5BA509016EED}" dt="2021-03-30T22:18:42.034" v="441" actId="1076"/>
          <ac:picMkLst>
            <pc:docMk/>
            <pc:sldMk cId="892970613" sldId="574"/>
            <ac:picMk id="6" creationId="{9CD52F1A-8B63-40B5-B204-D7EF41A2DCA3}"/>
          </ac:picMkLst>
        </pc:pic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7" creationId="{9A7AFFCA-B0CA-479B-A653-7AACE2104507}"/>
          </ac:cxnSpMkLst>
        </pc:cxn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8" creationId="{909FAEAA-7D34-4EEE-8D96-A6B3644408BD}"/>
          </ac:cxnSpMkLst>
        </pc:cxnChg>
      </pc:sldChg>
      <pc:sldChg chg="modSp new del mod">
        <pc:chgData name="Cristian Chilipirea" userId="34ab170da5908fc4" providerId="LiveId" clId="{C37DED80-1630-4B17-82C0-5BA509016EED}" dt="2021-03-30T22:00:45.379" v="151" actId="47"/>
        <pc:sldMkLst>
          <pc:docMk/>
          <pc:sldMk cId="2258484417" sldId="574"/>
        </pc:sldMkLst>
        <pc:spChg chg="mod">
          <ac:chgData name="Cristian Chilipirea" userId="34ab170da5908fc4" providerId="LiveId" clId="{C37DED80-1630-4B17-82C0-5BA509016EED}" dt="2021-03-30T22:00:01.275" v="147" actId="20577"/>
          <ac:spMkLst>
            <pc:docMk/>
            <pc:sldMk cId="2258484417" sldId="574"/>
            <ac:spMk id="3" creationId="{7D674144-5F13-49C1-9FDE-1424B505338E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021300" sldId="575"/>
        </pc:sldMkLst>
      </pc:sldChg>
      <pc:sldChg chg="addSp delSp modSp new mod">
        <pc:chgData name="Cristian Chilipirea" userId="34ab170da5908fc4" providerId="LiveId" clId="{C37DED80-1630-4B17-82C0-5BA509016EED}" dt="2021-03-30T22:25:04.096" v="669" actId="1076"/>
        <pc:sldMkLst>
          <pc:docMk/>
          <pc:sldMk cId="2087944914" sldId="575"/>
        </pc:sldMkLst>
        <pc:spChg chg="mod">
          <ac:chgData name="Cristian Chilipirea" userId="34ab170da5908fc4" providerId="LiveId" clId="{C37DED80-1630-4B17-82C0-5BA509016EED}" dt="2021-03-30T22:04:06.279" v="242" actId="20577"/>
          <ac:spMkLst>
            <pc:docMk/>
            <pc:sldMk cId="2087944914" sldId="575"/>
            <ac:spMk id="3" creationId="{F6E613B1-79DC-42C3-B67C-A468DC6A5976}"/>
          </ac:spMkLst>
        </pc:spChg>
        <pc:spChg chg="del">
          <ac:chgData name="Cristian Chilipirea" userId="34ab170da5908fc4" providerId="LiveId" clId="{C37DED80-1630-4B17-82C0-5BA509016EED}" dt="2021-03-30T22:22:54.904" v="526" actId="478"/>
          <ac:spMkLst>
            <pc:docMk/>
            <pc:sldMk cId="2087944914" sldId="575"/>
            <ac:spMk id="4" creationId="{C01F2D98-0C76-4CEB-AD18-800338A83C77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9" creationId="{794DF5F3-0DB6-4969-AEA8-EAFCBCBD103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0" creationId="{60E6A128-A517-49D3-8F5D-44ECA320F6C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6" creationId="{5041F170-A127-45F3-919B-1B4DA6BD56D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7" creationId="{398B8EAC-5BD5-4C1B-A425-F53129870516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0" creationId="{5A2B4BA1-585C-4248-913D-68D5ED79B18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1" creationId="{EFB12AC0-7C9F-45FB-98E4-2F2AFC22BA62}"/>
          </ac:spMkLst>
        </pc:spChg>
        <pc:spChg chg="add mod">
          <ac:chgData name="Cristian Chilipirea" userId="34ab170da5908fc4" providerId="LiveId" clId="{C37DED80-1630-4B17-82C0-5BA509016EED}" dt="2021-03-30T22:25:04.096" v="669" actId="1076"/>
          <ac:spMkLst>
            <pc:docMk/>
            <pc:sldMk cId="2087944914" sldId="575"/>
            <ac:spMk id="22" creationId="{748FF126-15B1-4A84-84A1-D0C7F2DF30EF}"/>
          </ac:spMkLst>
        </pc:sp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5" creationId="{B87E8A09-C832-4627-ACED-3E4CF7DEDE84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6" creationId="{1E339C62-60CE-4AA8-8C8F-761E6BED87B5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13" creationId="{A29FB286-1A38-4BBA-B3BD-66040DE41FDB}"/>
          </ac:picMkLst>
        </pc:pic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7" creationId="{DE65BF40-5ED5-4397-9590-3A27E123717F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8" creationId="{0E4942B1-C5A1-43A8-90A4-683FE88DCC02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4" creationId="{BA4E96EB-B93F-4B59-9D95-10C4F438FB0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5" creationId="{B7DDD97E-2A46-4703-A4EE-F6EF04BD0E36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8" creationId="{10F35052-F1BF-41CC-8166-725D11AD108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9" creationId="{6AE853CC-09F4-4AD6-B7C6-2E50B9F29D5C}"/>
          </ac:cxnSpMkLst>
        </pc:cxnChg>
      </pc:sldChg>
      <pc:sldChg chg="new del">
        <pc:chgData name="Cristian Chilipirea" userId="34ab170da5908fc4" providerId="LiveId" clId="{C37DED80-1630-4B17-82C0-5BA509016EED}" dt="2021-03-30T22:00:44.479" v="149" actId="47"/>
        <pc:sldMkLst>
          <pc:docMk/>
          <pc:sldMk cId="3867435153" sldId="57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0017698" sldId="576"/>
        </pc:sldMkLst>
      </pc:sldChg>
      <pc:sldChg chg="modSp new mod">
        <pc:chgData name="Cristian Chilipirea" userId="34ab170da5908fc4" providerId="LiveId" clId="{C37DED80-1630-4B17-82C0-5BA509016EED}" dt="2021-03-30T22:36:58.105" v="897" actId="20577"/>
        <pc:sldMkLst>
          <pc:docMk/>
          <pc:sldMk cId="2847738997" sldId="576"/>
        </pc:sldMkLst>
        <pc:spChg chg="mod">
          <ac:chgData name="Cristian Chilipirea" userId="34ab170da5908fc4" providerId="LiveId" clId="{C37DED80-1630-4B17-82C0-5BA509016EED}" dt="2021-03-30T22:04:33.195" v="268" actId="20577"/>
          <ac:spMkLst>
            <pc:docMk/>
            <pc:sldMk cId="2847738997" sldId="576"/>
            <ac:spMk id="3" creationId="{329FFA66-CE6D-4F30-B679-1E09B426C724}"/>
          </ac:spMkLst>
        </pc:spChg>
        <pc:spChg chg="mod">
          <ac:chgData name="Cristian Chilipirea" userId="34ab170da5908fc4" providerId="LiveId" clId="{C37DED80-1630-4B17-82C0-5BA509016EED}" dt="2021-03-30T22:36:58.105" v="897" actId="20577"/>
          <ac:spMkLst>
            <pc:docMk/>
            <pc:sldMk cId="2847738997" sldId="576"/>
            <ac:spMk id="4" creationId="{1E4EE7F0-1E85-4964-A1C8-E7FA1EF2D162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18825322" sldId="577"/>
        </pc:sldMkLst>
      </pc:sldChg>
      <pc:sldChg chg="addSp delSp modSp new mod">
        <pc:chgData name="Cristian Chilipirea" userId="34ab170da5908fc4" providerId="LiveId" clId="{C37DED80-1630-4B17-82C0-5BA509016EED}" dt="2021-03-30T22:31:05.665" v="885" actId="20577"/>
        <pc:sldMkLst>
          <pc:docMk/>
          <pc:sldMk cId="4236207472" sldId="577"/>
        </pc:sldMkLst>
        <pc:spChg chg="mod">
          <ac:chgData name="Cristian Chilipirea" userId="34ab170da5908fc4" providerId="LiveId" clId="{C37DED80-1630-4B17-82C0-5BA509016EED}" dt="2021-03-30T22:04:46.347" v="291" actId="20577"/>
          <ac:spMkLst>
            <pc:docMk/>
            <pc:sldMk cId="4236207472" sldId="577"/>
            <ac:spMk id="3" creationId="{569D3689-4F27-40EA-BE85-17DF518FB77E}"/>
          </ac:spMkLst>
        </pc:spChg>
        <pc:spChg chg="del">
          <ac:chgData name="Cristian Chilipirea" userId="34ab170da5908fc4" providerId="LiveId" clId="{C37DED80-1630-4B17-82C0-5BA509016EED}" dt="2021-03-30T22:28:14.720" v="802" actId="478"/>
          <ac:spMkLst>
            <pc:docMk/>
            <pc:sldMk cId="4236207472" sldId="577"/>
            <ac:spMk id="4" creationId="{D2D5CC6B-E789-4515-82F3-CEB347FBD17C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9" creationId="{A4ED8282-3A17-4866-A819-4DC8A346FE92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0" creationId="{EC3AFF17-A036-409C-90BD-8A5902BD27C9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4" creationId="{9BE3E631-6188-40BB-A700-B1DD21F2BFF8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5" creationId="{E07BBBE7-E77E-4B98-8623-D5F8171DB3FE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8" creationId="{E6E50D8D-5276-4E23-9860-EE1491CC7FFC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9" creationId="{3B7C6A7D-980C-4B47-9A01-4982FFB7D986}"/>
          </ac:spMkLst>
        </pc:spChg>
        <pc:spChg chg="add del mod topLvl">
          <ac:chgData name="Cristian Chilipirea" userId="34ab170da5908fc4" providerId="LiveId" clId="{C37DED80-1630-4B17-82C0-5BA509016EED}" dt="2021-03-30T22:29:17.012" v="820" actId="478"/>
          <ac:spMkLst>
            <pc:docMk/>
            <pc:sldMk cId="4236207472" sldId="577"/>
            <ac:spMk id="20" creationId="{1110AC74-DC7C-41E8-A890-FEC823331E35}"/>
          </ac:spMkLst>
        </pc:spChg>
        <pc:spChg chg="add mod">
          <ac:chgData name="Cristian Chilipirea" userId="34ab170da5908fc4" providerId="LiveId" clId="{C37DED80-1630-4B17-82C0-5BA509016EED}" dt="2021-03-30T22:31:05.665" v="885" actId="20577"/>
          <ac:spMkLst>
            <pc:docMk/>
            <pc:sldMk cId="4236207472" sldId="577"/>
            <ac:spMk id="39" creationId="{7FFF516F-F39E-4C67-AFA4-5761F7797BCF}"/>
          </ac:spMkLst>
        </pc:spChg>
        <pc:grpChg chg="add del mod">
          <ac:chgData name="Cristian Chilipirea" userId="34ab170da5908fc4" providerId="LiveId" clId="{C37DED80-1630-4B17-82C0-5BA509016EED}" dt="2021-03-30T22:28:57.612" v="813" actId="165"/>
          <ac:grpSpMkLst>
            <pc:docMk/>
            <pc:sldMk cId="4236207472" sldId="577"/>
            <ac:grpSpMk id="21" creationId="{E78905E6-7589-43FF-8E1E-945BB6D15916}"/>
          </ac:grpSpMkLst>
        </pc:grp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5" creationId="{E1A2F481-C683-4C44-ADC3-6CD5E95DAF4F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6" creationId="{0BA14798-9F4B-438D-82DA-65F64186D85E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11" creationId="{408A8BDA-6695-4260-AC3C-C25407CA0CF4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2" creationId="{D00C320E-AED0-4C31-AA41-A08CEFD8094C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3" creationId="{673B8555-6073-4FC1-8389-50B0F53FCE09}"/>
          </ac:picMkLst>
        </pc:pic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7" creationId="{0EBCD1FF-A79E-4B13-A00C-8578F00D8D12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8" creationId="{3F1ECDE1-90D4-4FC0-AFDE-5B6CF45A3995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2" creationId="{5D004ADC-88C5-44DD-BC94-3B4424D01DB8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3" creationId="{37CADA2A-7CE5-4A17-96BA-76E67249EBDD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6" creationId="{24761336-72B7-426A-BB03-99A9AD046BA6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7" creationId="{D946D32F-F39A-49A4-8328-F04A4A8A8ED7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4" creationId="{CF3AE458-D885-4DE9-B6F4-86B0EB2A676C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6" creationId="{37766348-FFF0-4C5E-8F4A-E38CAD5E5338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9" creationId="{2B1650D1-CF41-4763-9C0B-26F78332818B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30" creationId="{6B6A3E24-CE78-4E9F-BB85-8F154B076DCE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00689036" sldId="578"/>
        </pc:sldMkLst>
      </pc:sldChg>
      <pc:sldChg chg="modSp new mod">
        <pc:chgData name="Cristian Chilipirea" userId="34ab170da5908fc4" providerId="LiveId" clId="{C37DED80-1630-4B17-82C0-5BA509016EED}" dt="2021-03-30T22:40:30.985" v="1109" actId="14100"/>
        <pc:sldMkLst>
          <pc:docMk/>
          <pc:sldMk cId="781201672" sldId="578"/>
        </pc:sldMkLst>
        <pc:spChg chg="mod">
          <ac:chgData name="Cristian Chilipirea" userId="34ab170da5908fc4" providerId="LiveId" clId="{C37DED80-1630-4B17-82C0-5BA509016EED}" dt="2021-03-30T22:38:54.461" v="924" actId="20577"/>
          <ac:spMkLst>
            <pc:docMk/>
            <pc:sldMk cId="781201672" sldId="578"/>
            <ac:spMk id="3" creationId="{1946038B-516D-4F34-A593-3DC2CBAD9ADB}"/>
          </ac:spMkLst>
        </pc:spChg>
        <pc:spChg chg="mod">
          <ac:chgData name="Cristian Chilipirea" userId="34ab170da5908fc4" providerId="LiveId" clId="{C37DED80-1630-4B17-82C0-5BA509016EED}" dt="2021-03-30T22:40:30.985" v="1109" actId="14100"/>
          <ac:spMkLst>
            <pc:docMk/>
            <pc:sldMk cId="781201672" sldId="578"/>
            <ac:spMk id="4" creationId="{C3A0F0F9-96BE-45C7-AA58-2FDCA4FAA3DD}"/>
          </ac:spMkLst>
        </pc:spChg>
      </pc:sldChg>
      <pc:sldChg chg="modSp new del mod">
        <pc:chgData name="Cristian Chilipirea" userId="34ab170da5908fc4" providerId="LiveId" clId="{C37DED80-1630-4B17-82C0-5BA509016EED}" dt="2021-03-30T22:37:14.049" v="898" actId="47"/>
        <pc:sldMkLst>
          <pc:docMk/>
          <pc:sldMk cId="2561163828" sldId="578"/>
        </pc:sldMkLst>
        <pc:spChg chg="mod">
          <ac:chgData name="Cristian Chilipirea" userId="34ab170da5908fc4" providerId="LiveId" clId="{C37DED80-1630-4B17-82C0-5BA509016EED}" dt="2021-03-30T22:32:24.401" v="896" actId="20577"/>
          <ac:spMkLst>
            <pc:docMk/>
            <pc:sldMk cId="2561163828" sldId="578"/>
            <ac:spMk id="3" creationId="{B5D8C88C-C248-4CC9-A00D-58C7AFB3C519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043908" sldId="579"/>
        </pc:sldMkLst>
      </pc:sldChg>
      <pc:sldChg chg="modSp new mod">
        <pc:chgData name="Cristian Chilipirea" userId="34ab170da5908fc4" providerId="LiveId" clId="{C37DED80-1630-4B17-82C0-5BA509016EED}" dt="2021-03-30T22:42:31.796" v="1159" actId="122"/>
        <pc:sldMkLst>
          <pc:docMk/>
          <pc:sldMk cId="3219017049" sldId="579"/>
        </pc:sldMkLst>
        <pc:spChg chg="mod">
          <ac:chgData name="Cristian Chilipirea" userId="34ab170da5908fc4" providerId="LiveId" clId="{C37DED80-1630-4B17-82C0-5BA509016EED}" dt="2021-03-30T22:42:02.621" v="1123" actId="20577"/>
          <ac:spMkLst>
            <pc:docMk/>
            <pc:sldMk cId="3219017049" sldId="579"/>
            <ac:spMk id="3" creationId="{4BD204C4-B036-495E-BEA5-9FF5BA1221BE}"/>
          </ac:spMkLst>
        </pc:spChg>
        <pc:spChg chg="mod">
          <ac:chgData name="Cristian Chilipirea" userId="34ab170da5908fc4" providerId="LiveId" clId="{C37DED80-1630-4B17-82C0-5BA509016EED}" dt="2021-03-30T22:42:31.796" v="1159" actId="122"/>
          <ac:spMkLst>
            <pc:docMk/>
            <pc:sldMk cId="3219017049" sldId="579"/>
            <ac:spMk id="4" creationId="{5064AC09-E911-4892-B94D-BC1E8F51953F}"/>
          </ac:spMkLst>
        </pc:spChg>
      </pc:sldChg>
      <pc:sldChg chg="addSp delSp modSp new mod ord">
        <pc:chgData name="Cristian Chilipirea" userId="34ab170da5908fc4" providerId="LiveId" clId="{C37DED80-1630-4B17-82C0-5BA509016EED}" dt="2021-03-30T22:55:48.078" v="1227"/>
        <pc:sldMkLst>
          <pc:docMk/>
          <pc:sldMk cId="4091138876" sldId="580"/>
        </pc:sldMkLst>
        <pc:spChg chg="mod">
          <ac:chgData name="Cristian Chilipirea" userId="34ab170da5908fc4" providerId="LiveId" clId="{C37DED80-1630-4B17-82C0-5BA509016EED}" dt="2021-03-30T22:49:11.037" v="1181" actId="20577"/>
          <ac:spMkLst>
            <pc:docMk/>
            <pc:sldMk cId="4091138876" sldId="580"/>
            <ac:spMk id="3" creationId="{A9CC752D-0AAA-4671-9FC4-E38F4B2F7E95}"/>
          </ac:spMkLst>
        </pc:spChg>
        <pc:spChg chg="del">
          <ac:chgData name="Cristian Chilipirea" userId="34ab170da5908fc4" providerId="LiveId" clId="{C37DED80-1630-4B17-82C0-5BA509016EED}" dt="2021-03-30T22:49:03.750" v="1161"/>
          <ac:spMkLst>
            <pc:docMk/>
            <pc:sldMk cId="4091138876" sldId="580"/>
            <ac:spMk id="4" creationId="{4ECBF14D-C95A-47BE-960C-9C9D8173F31F}"/>
          </ac:spMkLst>
        </pc:spChg>
        <pc:picChg chg="add mod">
          <ac:chgData name="Cristian Chilipirea" userId="34ab170da5908fc4" providerId="LiveId" clId="{C37DED80-1630-4B17-82C0-5BA509016EED}" dt="2021-03-30T22:49:05.408" v="1162" actId="27614"/>
          <ac:picMkLst>
            <pc:docMk/>
            <pc:sldMk cId="4091138876" sldId="580"/>
            <ac:picMk id="6" creationId="{8DB31575-5B90-448F-B821-BC68E8C2218D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260974895" sldId="580"/>
        </pc:sldMkLst>
      </pc:sldChg>
      <pc:sldChg chg="addSp delSp modSp new mod">
        <pc:chgData name="Cristian Chilipirea" userId="34ab170da5908fc4" providerId="LiveId" clId="{C37DED80-1630-4B17-82C0-5BA509016EED}" dt="2021-03-30T23:05:13.594" v="1350" actId="14100"/>
        <pc:sldMkLst>
          <pc:docMk/>
          <pc:sldMk cId="2856614804" sldId="581"/>
        </pc:sldMkLst>
        <pc:spChg chg="mod">
          <ac:chgData name="Cristian Chilipirea" userId="34ab170da5908fc4" providerId="LiveId" clId="{C37DED80-1630-4B17-82C0-5BA509016EED}" dt="2021-03-30T22:50:45.726" v="1203" actId="20577"/>
          <ac:spMkLst>
            <pc:docMk/>
            <pc:sldMk cId="2856614804" sldId="581"/>
            <ac:spMk id="3" creationId="{1573F685-9FDA-4BD5-891A-2FA2B0B7159E}"/>
          </ac:spMkLst>
        </pc:spChg>
        <pc:spChg chg="del">
          <ac:chgData name="Cristian Chilipirea" userId="34ab170da5908fc4" providerId="LiveId" clId="{C37DED80-1630-4B17-82C0-5BA509016EED}" dt="2021-03-30T23:01:33.918" v="1242" actId="478"/>
          <ac:spMkLst>
            <pc:docMk/>
            <pc:sldMk cId="2856614804" sldId="581"/>
            <ac:spMk id="4" creationId="{78A4DD8E-51D7-457A-81C0-561FB0BA6878}"/>
          </ac:spMkLst>
        </pc:spChg>
        <pc:spChg chg="add mod">
          <ac:chgData name="Cristian Chilipirea" userId="34ab170da5908fc4" providerId="LiveId" clId="{C37DED80-1630-4B17-82C0-5BA509016EED}" dt="2021-03-30T23:03:05.626" v="1261" actId="1076"/>
          <ac:spMkLst>
            <pc:docMk/>
            <pc:sldMk cId="2856614804" sldId="581"/>
            <ac:spMk id="5" creationId="{B1B06ACD-4A0E-499B-84C5-75966B1D9802}"/>
          </ac:spMkLst>
        </pc:spChg>
        <pc:spChg chg="add mod">
          <ac:chgData name="Cristian Chilipirea" userId="34ab170da5908fc4" providerId="LiveId" clId="{C37DED80-1630-4B17-82C0-5BA509016EED}" dt="2021-03-30T23:04:01.975" v="1316" actId="207"/>
          <ac:spMkLst>
            <pc:docMk/>
            <pc:sldMk cId="2856614804" sldId="581"/>
            <ac:spMk id="6" creationId="{9CFC3B63-0C97-43ED-9B32-63CC8B6AEA48}"/>
          </ac:spMkLst>
        </pc:spChg>
        <pc:spChg chg="add mod">
          <ac:chgData name="Cristian Chilipirea" userId="34ab170da5908fc4" providerId="LiveId" clId="{C37DED80-1630-4B17-82C0-5BA509016EED}" dt="2021-03-30T23:04:38.708" v="1336" actId="1076"/>
          <ac:spMkLst>
            <pc:docMk/>
            <pc:sldMk cId="2856614804" sldId="581"/>
            <ac:spMk id="7" creationId="{3434C06A-BAC4-4007-B4AE-23D1D7D99C8B}"/>
          </ac:spMkLst>
        </pc:spChg>
        <pc:spChg chg="add mod">
          <ac:chgData name="Cristian Chilipirea" userId="34ab170da5908fc4" providerId="LiveId" clId="{C37DED80-1630-4B17-82C0-5BA509016EED}" dt="2021-03-30T23:04:35.712" v="1335" actId="1076"/>
          <ac:spMkLst>
            <pc:docMk/>
            <pc:sldMk cId="2856614804" sldId="581"/>
            <ac:spMk id="8" creationId="{5B3ACDB5-6026-4D10-B8EF-4B7D4BDBB955}"/>
          </ac:spMkLst>
        </pc:spChg>
        <pc:spChg chg="add mod">
          <ac:chgData name="Cristian Chilipirea" userId="34ab170da5908fc4" providerId="LiveId" clId="{C37DED80-1630-4B17-82C0-5BA509016EED}" dt="2021-03-30T23:04:31.290" v="1334" actId="1076"/>
          <ac:spMkLst>
            <pc:docMk/>
            <pc:sldMk cId="2856614804" sldId="581"/>
            <ac:spMk id="9" creationId="{BFDA93EA-E2ED-43BF-92E5-5E79FC249FE2}"/>
          </ac:spMkLst>
        </pc:spChg>
        <pc:cxnChg chg="add mod">
          <ac:chgData name="Cristian Chilipirea" userId="34ab170da5908fc4" providerId="LiveId" clId="{C37DED80-1630-4B17-82C0-5BA509016EED}" dt="2021-03-30T23:04:55.844" v="1341" actId="692"/>
          <ac:cxnSpMkLst>
            <pc:docMk/>
            <pc:sldMk cId="2856614804" sldId="581"/>
            <ac:cxnSpMk id="11" creationId="{6E0D91C1-BF62-4B47-A508-774B2B430DE5}"/>
          </ac:cxnSpMkLst>
        </pc:cxnChg>
        <pc:cxnChg chg="add mod">
          <ac:chgData name="Cristian Chilipirea" userId="34ab170da5908fc4" providerId="LiveId" clId="{C37DED80-1630-4B17-82C0-5BA509016EED}" dt="2021-03-30T23:05:02.362" v="1344" actId="14100"/>
          <ac:cxnSpMkLst>
            <pc:docMk/>
            <pc:sldMk cId="2856614804" sldId="581"/>
            <ac:cxnSpMk id="12" creationId="{36C099BD-2046-43A8-992D-A94C0EEB7822}"/>
          </ac:cxnSpMkLst>
        </pc:cxnChg>
        <pc:cxnChg chg="add mod">
          <ac:chgData name="Cristian Chilipirea" userId="34ab170da5908fc4" providerId="LiveId" clId="{C37DED80-1630-4B17-82C0-5BA509016EED}" dt="2021-03-30T23:05:07.221" v="1347" actId="14100"/>
          <ac:cxnSpMkLst>
            <pc:docMk/>
            <pc:sldMk cId="2856614804" sldId="581"/>
            <ac:cxnSpMk id="15" creationId="{1467AE60-AC1F-40CD-9B15-647F4779BDB1}"/>
          </ac:cxnSpMkLst>
        </pc:cxnChg>
        <pc:cxnChg chg="add mod">
          <ac:chgData name="Cristian Chilipirea" userId="34ab170da5908fc4" providerId="LiveId" clId="{C37DED80-1630-4B17-82C0-5BA509016EED}" dt="2021-03-30T23:05:13.594" v="1350" actId="14100"/>
          <ac:cxnSpMkLst>
            <pc:docMk/>
            <pc:sldMk cId="2856614804" sldId="581"/>
            <ac:cxnSpMk id="18" creationId="{0A3F0814-7F3E-449A-A8B7-78C3B5432EAD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52557593" sldId="58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248241393" sldId="582"/>
        </pc:sldMkLst>
      </pc:sldChg>
      <pc:sldChg chg="addSp delSp modSp new mod">
        <pc:chgData name="Cristian Chilipirea" userId="34ab170da5908fc4" providerId="LiveId" clId="{C37DED80-1630-4B17-82C0-5BA509016EED}" dt="2021-03-30T22:52:28.611" v="1213" actId="1076"/>
        <pc:sldMkLst>
          <pc:docMk/>
          <pc:sldMk cId="4231693870" sldId="582"/>
        </pc:sldMkLst>
        <pc:spChg chg="mod">
          <ac:chgData name="Cristian Chilipirea" userId="34ab170da5908fc4" providerId="LiveId" clId="{C37DED80-1630-4B17-82C0-5BA509016EED}" dt="2021-03-30T22:52:22.610" v="1210" actId="20577"/>
          <ac:spMkLst>
            <pc:docMk/>
            <pc:sldMk cId="4231693870" sldId="582"/>
            <ac:spMk id="3" creationId="{A840D5E7-817A-471D-88BC-7D2BB82B5B6A}"/>
          </ac:spMkLst>
        </pc:spChg>
        <pc:spChg chg="del">
          <ac:chgData name="Cristian Chilipirea" userId="34ab170da5908fc4" providerId="LiveId" clId="{C37DED80-1630-4B17-82C0-5BA509016EED}" dt="2021-03-30T22:52:24.649" v="1211" actId="478"/>
          <ac:spMkLst>
            <pc:docMk/>
            <pc:sldMk cId="4231693870" sldId="582"/>
            <ac:spMk id="4" creationId="{31E26CE2-540D-4340-B489-91182E31DD4E}"/>
          </ac:spMkLst>
        </pc:spChg>
        <pc:picChg chg="add mod">
          <ac:chgData name="Cristian Chilipirea" userId="34ab170da5908fc4" providerId="LiveId" clId="{C37DED80-1630-4B17-82C0-5BA509016EED}" dt="2021-03-30T22:52:28.611" v="1213" actId="1076"/>
          <ac:picMkLst>
            <pc:docMk/>
            <pc:sldMk cId="4231693870" sldId="582"/>
            <ac:picMk id="6" creationId="{6D6280F1-1312-4341-ADCB-9E4A3836AB26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99193481" sldId="583"/>
        </pc:sldMkLst>
      </pc:sldChg>
      <pc:sldChg chg="addSp delSp modSp new mod modNotesTx">
        <pc:chgData name="Cristian Chilipirea" userId="34ab170da5908fc4" providerId="LiveId" clId="{C37DED80-1630-4B17-82C0-5BA509016EED}" dt="2021-03-30T22:55:34.085" v="1225"/>
        <pc:sldMkLst>
          <pc:docMk/>
          <pc:sldMk cId="3351145268" sldId="583"/>
        </pc:sldMkLst>
        <pc:spChg chg="mod">
          <ac:chgData name="Cristian Chilipirea" userId="34ab170da5908fc4" providerId="LiveId" clId="{C37DED80-1630-4B17-82C0-5BA509016EED}" dt="2021-03-30T22:52:48.202" v="1218" actId="20577"/>
          <ac:spMkLst>
            <pc:docMk/>
            <pc:sldMk cId="3351145268" sldId="583"/>
            <ac:spMk id="3" creationId="{BABB518F-69D6-422B-AFC7-A5D90ECA3F7F}"/>
          </ac:spMkLst>
        </pc:spChg>
        <pc:spChg chg="del">
          <ac:chgData name="Cristian Chilipirea" userId="34ab170da5908fc4" providerId="LiveId" clId="{C37DED80-1630-4B17-82C0-5BA509016EED}" dt="2021-03-30T22:52:50.250" v="1219" actId="478"/>
          <ac:spMkLst>
            <pc:docMk/>
            <pc:sldMk cId="3351145268" sldId="583"/>
            <ac:spMk id="4" creationId="{DEAFE54D-B3EF-4FEE-8597-4109951FA7AB}"/>
          </ac:spMkLst>
        </pc:spChg>
        <pc:picChg chg="add mod">
          <ac:chgData name="Cristian Chilipirea" userId="34ab170da5908fc4" providerId="LiveId" clId="{C37DED80-1630-4B17-82C0-5BA509016EED}" dt="2021-03-30T22:52:57.314" v="1224" actId="1076"/>
          <ac:picMkLst>
            <pc:docMk/>
            <pc:sldMk cId="3351145268" sldId="583"/>
            <ac:picMk id="6" creationId="{FB090A3E-ABF0-4A40-8614-DCBCC553E8F1}"/>
          </ac:picMkLst>
        </pc:picChg>
      </pc:sldChg>
      <pc:sldChg chg="addSp delSp modSp new mod">
        <pc:chgData name="Cristian Chilipirea" userId="34ab170da5908fc4" providerId="LiveId" clId="{C37DED80-1630-4B17-82C0-5BA509016EED}" dt="2021-03-30T22:58:08.836" v="1241" actId="1076"/>
        <pc:sldMkLst>
          <pc:docMk/>
          <pc:sldMk cId="200465049" sldId="584"/>
        </pc:sldMkLst>
        <pc:spChg chg="mod">
          <ac:chgData name="Cristian Chilipirea" userId="34ab170da5908fc4" providerId="LiveId" clId="{C37DED80-1630-4B17-82C0-5BA509016EED}" dt="2021-03-30T22:57:47.542" v="1235" actId="20577"/>
          <ac:spMkLst>
            <pc:docMk/>
            <pc:sldMk cId="200465049" sldId="584"/>
            <ac:spMk id="3" creationId="{AB8B295C-2567-46E9-B82F-B04D32A5A02A}"/>
          </ac:spMkLst>
        </pc:spChg>
        <pc:spChg chg="del">
          <ac:chgData name="Cristian Chilipirea" userId="34ab170da5908fc4" providerId="LiveId" clId="{C37DED80-1630-4B17-82C0-5BA509016EED}" dt="2021-03-30T22:57:50.742" v="1236" actId="478"/>
          <ac:spMkLst>
            <pc:docMk/>
            <pc:sldMk cId="200465049" sldId="584"/>
            <ac:spMk id="4" creationId="{37DAABAA-06DA-42F2-B94F-C07D5899DBA4}"/>
          </ac:spMkLst>
        </pc:spChg>
        <pc:picChg chg="add mod">
          <ac:chgData name="Cristian Chilipirea" userId="34ab170da5908fc4" providerId="LiveId" clId="{C37DED80-1630-4B17-82C0-5BA509016EED}" dt="2021-03-30T22:58:08.836" v="1241" actId="1076"/>
          <ac:picMkLst>
            <pc:docMk/>
            <pc:sldMk cId="200465049" sldId="584"/>
            <ac:picMk id="6" creationId="{00C06307-4ACD-4890-A6AC-1EEE9AE3CCE3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2058138" sldId="58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49537155" sldId="58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01239978" sldId="58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76307886" sldId="58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83285954" sldId="59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46874454" sldId="59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58208371" sldId="59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41669378" sldId="59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32442683" sldId="59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161992243" sldId="59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67330756" sldId="59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73415453" sldId="59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01992725" sldId="60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42653881" sldId="60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07784042" sldId="60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74779344" sldId="60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55951008" sldId="60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8711790" sldId="60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2263671" sldId="60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4801269" sldId="60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003323650" sldId="60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16865313" sldId="61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6104386" sldId="61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97535571" sldId="61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06805126" sldId="61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90101116" sldId="61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5483172" sldId="61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705447" sldId="61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89266843" sldId="618"/>
        </pc:sldMkLst>
      </pc:sldChg>
      <pc:sldMasterChg chg="modSp modSldLayout">
        <pc:chgData name="Cristian Chilipirea" userId="34ab170da5908fc4" providerId="LiveId" clId="{C37DED80-1630-4B17-82C0-5BA509016EED}" dt="2021-03-30T21:59:30.713" v="142" actId="207"/>
        <pc:sldMasterMkLst>
          <pc:docMk/>
          <pc:sldMasterMk cId="2779709577" sldId="2147483648"/>
        </pc:sldMasterMkLst>
        <pc:spChg chg="mod">
          <ac:chgData name="Cristian Chilipirea" userId="34ab170da5908fc4" providerId="LiveId" clId="{C37DED80-1630-4B17-82C0-5BA509016EED}" dt="2021-03-30T21:59:30.713" v="142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C37DED80-1630-4B17-82C0-5BA509016EED}" dt="2021-03-30T21:58:31.699" v="140" actId="207"/>
          <pc:sldLayoutMkLst>
            <pc:docMk/>
            <pc:sldMasterMk cId="2779709577" sldId="2147483648"/>
            <pc:sldLayoutMk cId="1441797581" sldId="2147483649"/>
          </pc:sldLayoutMkLst>
          <pc:spChg chg="mod">
            <ac:chgData name="Cristian Chilipirea" userId="34ab170da5908fc4" providerId="LiveId" clId="{C37DED80-1630-4B17-82C0-5BA509016EED}" dt="2021-03-30T21:57:51.801" v="137" actId="207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C37DED80-1630-4B17-82C0-5BA509016EED}" dt="2021-03-30T21:58:31.699" v="140" actId="207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</pc:sldLayoutChg>
        <pc:sldLayoutChg chg="modSp">
          <pc:chgData name="Cristian Chilipirea" userId="34ab170da5908fc4" providerId="LiveId" clId="{C37DED80-1630-4B17-82C0-5BA509016EED}" dt="2021-03-30T21:57:20.528" v="135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C37DED80-1630-4B17-82C0-5BA509016EED}" dt="2021-03-30T21:46:31.059" v="58" actId="207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C37DED80-1630-4B17-82C0-5BA509016EED}" dt="2021-03-30T21:57:20.528" v="135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C37DED80-1630-4B17-82C0-5BA509016EED}" dt="2021-03-30T21:58:05.043" v="138" actId="207"/>
          <pc:sldLayoutMkLst>
            <pc:docMk/>
            <pc:sldMasterMk cId="2779709577" sldId="2147483648"/>
            <pc:sldLayoutMk cId="3452985466" sldId="2147483651"/>
          </pc:sldLayoutMkLst>
          <pc:spChg chg="mod">
            <ac:chgData name="Cristian Chilipirea" userId="34ab170da5908fc4" providerId="LiveId" clId="{C37DED80-1630-4B17-82C0-5BA509016EED}" dt="2021-03-30T21:58:05.043" v="138" actId="207"/>
            <ac:spMkLst>
              <pc:docMk/>
              <pc:sldMasterMk cId="2779709577" sldId="2147483648"/>
              <pc:sldLayoutMk cId="3452985466" sldId="2147483651"/>
              <ac:spMk id="2" creationId="{CD0F0AC5-DDDC-4EDD-8B9C-D2997395F73A}"/>
            </ac:spMkLst>
          </pc:sp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3-29T18:55:03.538" v="364" actId="207"/>
      <pc:docMkLst>
        <pc:docMk/>
      </pc:docMkLst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7:58:49.680" v="50" actId="20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3-29T17:58:49.680" v="50" actId="20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0:06.567" v="69" actId="20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3-29T17:59:06.320" v="52" actId="20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0:57.173" v="83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3-29T18:00:12.757" v="70" actId="20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3-29T18:01:29.270" v="86" actId="12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3-29T18:01:06.227" v="84" actId="20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5:26.845" v="134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3-29T18:01:34.843" v="87" actId="20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8:25.055" v="156" actId="1076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3-29T18:08:25.055" v="156" actId="1076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6:24.946" v="143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3-29T18:05:36.599" v="135" actId="20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50.182" v="196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3-29T18:11:21.141" v="191" actId="20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01.465" v="162" actId="478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3-29T18:07:24.026" v="149" actId="20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40.950" v="170" actId="478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3-29T18:09:12.488" v="163" actId="20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0:17.130" v="177" actId="478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3-29T18:09:58.333" v="172" actId="20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42.495" v="195" actId="1076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3-29T18:11:42.495" v="195" actId="1076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3-29T18:12:28.526" v="199" actId="12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3-29T18:12:10.219" v="197" actId="20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2:34.451" v="200" actId="20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3-29T18:12:34.451" v="200" actId="20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2:47.645" v="202" actId="478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3-29T18:12:46.128" v="201" actId="20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28.791" v="260" actId="1076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</pc:sldChg>
    </pc:docChg>
  </pc:docChgLst>
  <pc:docChgLst>
    <pc:chgData name="Cristian Chilipirea" userId="34ab170da5908fc4" providerId="LiveId" clId="{0F19A925-2ACE-4CE4-9C2F-EE532FD996EB}"/>
    <pc:docChg chg="undo custSel addSld delSld modSld sldOrd">
      <pc:chgData name="Cristian Chilipirea" userId="34ab170da5908fc4" providerId="LiveId" clId="{0F19A925-2ACE-4CE4-9C2F-EE532FD996EB}" dt="2021-04-26T22:40:13.803" v="2072" actId="207"/>
      <pc:docMkLst>
        <pc:docMk/>
      </pc:docMkLst>
      <pc:sldChg chg="modSp mod">
        <pc:chgData name="Cristian Chilipirea" userId="34ab170da5908fc4" providerId="LiveId" clId="{0F19A925-2ACE-4CE4-9C2F-EE532FD996EB}" dt="2021-04-26T19:17:50.860" v="11" actId="20577"/>
        <pc:sldMkLst>
          <pc:docMk/>
          <pc:sldMk cId="736295071" sldId="256"/>
        </pc:sldMkLst>
        <pc:spChg chg="mod">
          <ac:chgData name="Cristian Chilipirea" userId="34ab170da5908fc4" providerId="LiveId" clId="{0F19A925-2ACE-4CE4-9C2F-EE532FD996EB}" dt="2021-04-26T19:17:50.860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0F19A925-2ACE-4CE4-9C2F-EE532FD996EB}" dt="2021-04-26T19:19:07.956" v="46" actId="14100"/>
        <pc:sldMkLst>
          <pc:docMk/>
          <pc:sldMk cId="2636026675" sldId="258"/>
        </pc:sldMkLst>
        <pc:spChg chg="mod">
          <ac:chgData name="Cristian Chilipirea" userId="34ab170da5908fc4" providerId="LiveId" clId="{0F19A925-2ACE-4CE4-9C2F-EE532FD996EB}" dt="2021-04-26T19:18:03.988" v="17" actId="20577"/>
          <ac:spMkLst>
            <pc:docMk/>
            <pc:sldMk cId="2636026675" sldId="258"/>
            <ac:spMk id="3" creationId="{82E0DB6D-BBC7-40F0-9F91-B1B0C3D2F6DB}"/>
          </ac:spMkLst>
        </pc:spChg>
        <pc:spChg chg="mod">
          <ac:chgData name="Cristian Chilipirea" userId="34ab170da5908fc4" providerId="LiveId" clId="{0F19A925-2ACE-4CE4-9C2F-EE532FD996EB}" dt="2021-04-26T19:19:07.956" v="46" actId="14100"/>
          <ac:spMkLst>
            <pc:docMk/>
            <pc:sldMk cId="2636026675" sldId="258"/>
            <ac:spMk id="4" creationId="{206D2E6B-893B-40C3-9724-B7E74C7EBF63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349091074" sldId="258"/>
        </pc:sldMkLst>
      </pc:sldChg>
      <pc:sldChg chg="addSp delSp modSp new del mod">
        <pc:chgData name="Cristian Chilipirea" userId="34ab170da5908fc4" providerId="LiveId" clId="{0F19A925-2ACE-4CE4-9C2F-EE532FD996EB}" dt="2021-04-26T20:04:47.045" v="167" actId="47"/>
        <pc:sldMkLst>
          <pc:docMk/>
          <pc:sldMk cId="17691901" sldId="259"/>
        </pc:sldMkLst>
        <pc:spChg chg="mod">
          <ac:chgData name="Cristian Chilipirea" userId="34ab170da5908fc4" providerId="LiveId" clId="{0F19A925-2ACE-4CE4-9C2F-EE532FD996EB}" dt="2021-04-26T19:23:45.412" v="54" actId="20577"/>
          <ac:spMkLst>
            <pc:docMk/>
            <pc:sldMk cId="17691901" sldId="259"/>
            <ac:spMk id="3" creationId="{2903E639-2266-4C92-BA62-8548DA6503A4}"/>
          </ac:spMkLst>
        </pc:spChg>
        <pc:spChg chg="del">
          <ac:chgData name="Cristian Chilipirea" userId="34ab170da5908fc4" providerId="LiveId" clId="{0F19A925-2ACE-4CE4-9C2F-EE532FD996EB}" dt="2021-04-26T20:01:25.915" v="55" actId="478"/>
          <ac:spMkLst>
            <pc:docMk/>
            <pc:sldMk cId="17691901" sldId="259"/>
            <ac:spMk id="4" creationId="{E9C7B42D-A9B2-48F3-95A9-884A912C47D9}"/>
          </ac:spMkLst>
        </pc:spChg>
        <pc:spChg chg="add mod">
          <ac:chgData name="Cristian Chilipirea" userId="34ab170da5908fc4" providerId="LiveId" clId="{0F19A925-2ACE-4CE4-9C2F-EE532FD996EB}" dt="2021-04-26T20:04:06.680" v="140" actId="20577"/>
          <ac:spMkLst>
            <pc:docMk/>
            <pc:sldMk cId="17691901" sldId="259"/>
            <ac:spMk id="8" creationId="{A418C5DD-D72A-4E27-9461-D65D0DB22D31}"/>
          </ac:spMkLst>
        </pc:spChg>
        <pc:spChg chg="add mod">
          <ac:chgData name="Cristian Chilipirea" userId="34ab170da5908fc4" providerId="LiveId" clId="{0F19A925-2ACE-4CE4-9C2F-EE532FD996EB}" dt="2021-04-26T20:04:19.720" v="162" actId="20577"/>
          <ac:spMkLst>
            <pc:docMk/>
            <pc:sldMk cId="17691901" sldId="259"/>
            <ac:spMk id="9" creationId="{ECD930E4-20CC-4982-8415-DB8A5C8C1585}"/>
          </ac:spMkLst>
        </pc:spChg>
        <pc:picChg chg="add mod">
          <ac:chgData name="Cristian Chilipirea" userId="34ab170da5908fc4" providerId="LiveId" clId="{0F19A925-2ACE-4CE4-9C2F-EE532FD996EB}" dt="2021-04-26T20:02:17.914" v="66" actId="14100"/>
          <ac:picMkLst>
            <pc:docMk/>
            <pc:sldMk cId="17691901" sldId="259"/>
            <ac:picMk id="6" creationId="{C5E700D9-856E-4E3B-AF05-DB3D1C5A11B3}"/>
          </ac:picMkLst>
        </pc:picChg>
        <pc:picChg chg="add mod">
          <ac:chgData name="Cristian Chilipirea" userId="34ab170da5908fc4" providerId="LiveId" clId="{0F19A925-2ACE-4CE4-9C2F-EE532FD996EB}" dt="2021-04-26T20:02:20.517" v="67" actId="14100"/>
          <ac:picMkLst>
            <pc:docMk/>
            <pc:sldMk cId="17691901" sldId="259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21337718" sldId="25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641314" sldId="260"/>
        </pc:sldMkLst>
      </pc:sldChg>
      <pc:sldChg chg="addSp modSp add mod ord">
        <pc:chgData name="Cristian Chilipirea" userId="34ab170da5908fc4" providerId="LiveId" clId="{0F19A925-2ACE-4CE4-9C2F-EE532FD996EB}" dt="2021-04-26T20:05:48.243" v="281" actId="1076"/>
        <pc:sldMkLst>
          <pc:docMk/>
          <pc:sldMk cId="1898501162" sldId="260"/>
        </pc:sldMkLst>
        <pc:spChg chg="add mod">
          <ac:chgData name="Cristian Chilipirea" userId="34ab170da5908fc4" providerId="LiveId" clId="{0F19A925-2ACE-4CE4-9C2F-EE532FD996EB}" dt="2021-04-26T20:05:48.243" v="281" actId="1076"/>
          <ac:spMkLst>
            <pc:docMk/>
            <pc:sldMk cId="1898501162" sldId="260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8" creationId="{A418C5DD-D72A-4E27-9461-D65D0DB22D31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9" creationId="{ECD930E4-20CC-4982-8415-DB8A5C8C1585}"/>
          </ac:spMkLst>
        </pc:sp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088919102" sldId="261"/>
        </pc:sldMkLst>
      </pc:sldChg>
      <pc:sldChg chg="addSp delSp modSp add mod">
        <pc:chgData name="Cristian Chilipirea" userId="34ab170da5908fc4" providerId="LiveId" clId="{0F19A925-2ACE-4CE4-9C2F-EE532FD996EB}" dt="2021-04-26T20:25:43.841" v="565" actId="20577"/>
        <pc:sldMkLst>
          <pc:docMk/>
          <pc:sldMk cId="1253096943" sldId="261"/>
        </pc:sldMkLst>
        <pc:spChg chg="mod">
          <ac:chgData name="Cristian Chilipirea" userId="34ab170da5908fc4" providerId="LiveId" clId="{0F19A925-2ACE-4CE4-9C2F-EE532FD996EB}" dt="2021-04-26T20:05:57.704" v="283" actId="20577"/>
          <ac:spMkLst>
            <pc:docMk/>
            <pc:sldMk cId="1253096943" sldId="261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0:25:43.841" v="565" actId="20577"/>
          <ac:spMkLst>
            <pc:docMk/>
            <pc:sldMk cId="1253096943" sldId="261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6:13.883" v="313" actId="1076"/>
          <ac:spMkLst>
            <pc:docMk/>
            <pc:sldMk cId="1253096943" sldId="261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0:06:16.947" v="314" actId="478"/>
          <ac:spMkLst>
            <pc:docMk/>
            <pc:sldMk cId="1253096943" sldId="261"/>
            <ac:spMk id="9" creationId="{ECD930E4-20CC-4982-8415-DB8A5C8C1585}"/>
          </ac:spMkLst>
        </pc:spChg>
        <pc:spChg chg="add mod">
          <ac:chgData name="Cristian Chilipirea" userId="34ab170da5908fc4" providerId="LiveId" clId="{0F19A925-2ACE-4CE4-9C2F-EE532FD996EB}" dt="2021-04-26T20:06:23.534" v="316" actId="1076"/>
          <ac:spMkLst>
            <pc:docMk/>
            <pc:sldMk cId="1253096943" sldId="261"/>
            <ac:spMk id="10" creationId="{14C697E5-4D1A-44EF-9B6D-C0230EF02901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86672535" sldId="262"/>
        </pc:sldMkLst>
      </pc:sldChg>
      <pc:sldChg chg="addSp delSp modSp add mod">
        <pc:chgData name="Cristian Chilipirea" userId="34ab170da5908fc4" providerId="LiveId" clId="{0F19A925-2ACE-4CE4-9C2F-EE532FD996EB}" dt="2021-04-26T21:07:31.171" v="1324" actId="20577"/>
        <pc:sldMkLst>
          <pc:docMk/>
          <pc:sldMk cId="3088267796" sldId="262"/>
        </pc:sldMkLst>
        <pc:spChg chg="mod">
          <ac:chgData name="Cristian Chilipirea" userId="34ab170da5908fc4" providerId="LiveId" clId="{0F19A925-2ACE-4CE4-9C2F-EE532FD996EB}" dt="2021-04-26T20:07:40.668" v="444" actId="20577"/>
          <ac:spMkLst>
            <pc:docMk/>
            <pc:sldMk cId="3088267796" sldId="262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07:31.171" v="1324" actId="20577"/>
          <ac:spMkLst>
            <pc:docMk/>
            <pc:sldMk cId="3088267796" sldId="262"/>
            <ac:spMk id="4" creationId="{BE337332-4F61-4CCC-B23E-0E2124AE7AE2}"/>
          </ac:spMkLst>
        </pc:spChg>
        <pc:spChg chg="del">
          <ac:chgData name="Cristian Chilipirea" userId="34ab170da5908fc4" providerId="LiveId" clId="{0F19A925-2ACE-4CE4-9C2F-EE532FD996EB}" dt="2021-04-26T21:00:35.575" v="1097" actId="478"/>
          <ac:spMkLst>
            <pc:docMk/>
            <pc:sldMk cId="3088267796" sldId="262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1:00:38.439" v="1098" actId="478"/>
          <ac:spMkLst>
            <pc:docMk/>
            <pc:sldMk cId="3088267796" sldId="262"/>
            <ac:spMk id="10" creationId="{14C697E5-4D1A-44EF-9B6D-C0230EF02901}"/>
          </ac:spMkLst>
        </pc:spChg>
        <pc:spChg chg="add mod">
          <ac:chgData name="Cristian Chilipirea" userId="34ab170da5908fc4" providerId="LiveId" clId="{0F19A925-2ACE-4CE4-9C2F-EE532FD996EB}" dt="2021-04-26T21:04:55.157" v="1160" actId="13926"/>
          <ac:spMkLst>
            <pc:docMk/>
            <pc:sldMk cId="3088267796" sldId="262"/>
            <ac:spMk id="21" creationId="{98C97A9D-770C-4494-A921-930FE7D8BDEF}"/>
          </ac:spMkLst>
        </pc:spChg>
        <pc:spChg chg="add mod">
          <ac:chgData name="Cristian Chilipirea" userId="34ab170da5908fc4" providerId="LiveId" clId="{0F19A925-2ACE-4CE4-9C2F-EE532FD996EB}" dt="2021-04-26T21:05:01.387" v="1161" actId="13926"/>
          <ac:spMkLst>
            <pc:docMk/>
            <pc:sldMk cId="3088267796" sldId="262"/>
            <ac:spMk id="22" creationId="{575C91A4-7361-4CE7-9E69-007D7708CACF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3" creationId="{B438086D-8CCE-4261-89D1-3E9DFCA02274}"/>
          </ac:spMkLst>
        </pc:spChg>
        <pc:spChg chg="add mod">
          <ac:chgData name="Cristian Chilipirea" userId="34ab170da5908fc4" providerId="LiveId" clId="{0F19A925-2ACE-4CE4-9C2F-EE532FD996EB}" dt="2021-04-26T21:05:03.281" v="1162" actId="13926"/>
          <ac:spMkLst>
            <pc:docMk/>
            <pc:sldMk cId="3088267796" sldId="262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5" creationId="{FC4D6FD6-C7D5-4EC0-89A5-50EF62EAC801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6" creationId="{0B5833C0-8DDE-4809-8AF2-511A83DA33BA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6" creationId="{C5E700D9-856E-4E3B-AF05-DB3D1C5A11B3}"/>
          </ac:picMkLst>
        </pc:picChg>
        <pc:picChg chg="add del">
          <ac:chgData name="Cristian Chilipirea" userId="34ab170da5908fc4" providerId="LiveId" clId="{0F19A925-2ACE-4CE4-9C2F-EE532FD996EB}" dt="2021-04-26T21:01:01.071" v="1111" actId="478"/>
          <ac:picMkLst>
            <pc:docMk/>
            <pc:sldMk cId="3088267796" sldId="262"/>
            <ac:picMk id="7" creationId="{912E4457-4812-4910-A25E-61CCD635470F}"/>
          </ac:picMkLst>
        </pc:picChg>
        <pc:picChg chg="add mod">
          <ac:chgData name="Cristian Chilipirea" userId="34ab170da5908fc4" providerId="LiveId" clId="{0F19A925-2ACE-4CE4-9C2F-EE532FD996EB}" dt="2021-04-26T21:00:59.026" v="1109" actId="571"/>
          <ac:picMkLst>
            <pc:docMk/>
            <pc:sldMk cId="3088267796" sldId="262"/>
            <ac:picMk id="9" creationId="{2A511692-ADB9-4EB2-BE6D-B2AFE8F2FEAF}"/>
          </ac:picMkLst>
        </pc:picChg>
        <pc:picChg chg="add mod">
          <ac:chgData name="Cristian Chilipirea" userId="34ab170da5908fc4" providerId="LiveId" clId="{0F19A925-2ACE-4CE4-9C2F-EE532FD996EB}" dt="2021-04-26T21:00:59.024" v="1108" actId="571"/>
          <ac:picMkLst>
            <pc:docMk/>
            <pc:sldMk cId="3088267796" sldId="262"/>
            <ac:picMk id="11" creationId="{22DD89D9-0F0C-42A1-BB45-273420F261CA}"/>
          </ac:picMkLst>
        </pc:picChg>
        <pc:picChg chg="add mod">
          <ac:chgData name="Cristian Chilipirea" userId="34ab170da5908fc4" providerId="LiveId" clId="{0F19A925-2ACE-4CE4-9C2F-EE532FD996EB}" dt="2021-04-26T21:00:58.569" v="1107" actId="571"/>
          <ac:picMkLst>
            <pc:docMk/>
            <pc:sldMk cId="3088267796" sldId="262"/>
            <ac:picMk id="12" creationId="{A21A16A3-2558-43BE-8D67-0A506D5A2E4B}"/>
          </ac:picMkLst>
        </pc:picChg>
        <pc:picChg chg="add mod">
          <ac:chgData name="Cristian Chilipirea" userId="34ab170da5908fc4" providerId="LiveId" clId="{0F19A925-2ACE-4CE4-9C2F-EE532FD996EB}" dt="2021-04-26T21:00:58.337" v="1106" actId="571"/>
          <ac:picMkLst>
            <pc:docMk/>
            <pc:sldMk cId="3088267796" sldId="262"/>
            <ac:picMk id="13" creationId="{2B39DA2A-880F-469C-9018-506CA7D94DFF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4" creationId="{AA3CF4D9-BD83-44B9-9ADB-1CE603151723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5" creationId="{8985E77E-326A-406B-8213-7DEDF7D059ED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6" creationId="{A4359C27-4AB7-4B95-AC43-13F84CA9ACB8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7" creationId="{652B53E7-1496-4F49-9CFE-2477043F4109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8" creationId="{FCC1A987-5A36-4AB7-99EA-1A897A47B8C7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9" creationId="{60FF4DA6-4172-433C-B49A-0C2BEC35036A}"/>
          </ac:picMkLst>
        </pc:picChg>
        <pc:picChg chg="add del mod">
          <ac:chgData name="Cristian Chilipirea" userId="34ab170da5908fc4" providerId="LiveId" clId="{0F19A925-2ACE-4CE4-9C2F-EE532FD996EB}" dt="2021-04-26T21:03:10.251" v="1152" actId="478"/>
          <ac:picMkLst>
            <pc:docMk/>
            <pc:sldMk cId="3088267796" sldId="262"/>
            <ac:picMk id="20" creationId="{61237B3C-BA0D-4D53-8EC9-B2BC9BB5104D}"/>
          </ac:picMkLst>
        </pc:picChg>
      </pc:sldChg>
      <pc:sldChg chg="addSp delSp modSp new mod">
        <pc:chgData name="Cristian Chilipirea" userId="34ab170da5908fc4" providerId="LiveId" clId="{0F19A925-2ACE-4CE4-9C2F-EE532FD996EB}" dt="2021-04-26T20:59:38.515" v="1096" actId="20577"/>
        <pc:sldMkLst>
          <pc:docMk/>
          <pc:sldMk cId="1464374054" sldId="263"/>
        </pc:sldMkLst>
        <pc:spChg chg="mod">
          <ac:chgData name="Cristian Chilipirea" userId="34ab170da5908fc4" providerId="LiveId" clId="{0F19A925-2ACE-4CE4-9C2F-EE532FD996EB}" dt="2021-04-26T20:10:17.480" v="516" actId="20577"/>
          <ac:spMkLst>
            <pc:docMk/>
            <pc:sldMk cId="1464374054" sldId="263"/>
            <ac:spMk id="3" creationId="{704C4647-0756-4BF5-B0D0-230104EC171B}"/>
          </ac:spMkLst>
        </pc:spChg>
        <pc:spChg chg="del">
          <ac:chgData name="Cristian Chilipirea" userId="34ab170da5908fc4" providerId="LiveId" clId="{0F19A925-2ACE-4CE4-9C2F-EE532FD996EB}" dt="2021-04-26T20:08:05.951" v="454" actId="478"/>
          <ac:spMkLst>
            <pc:docMk/>
            <pc:sldMk cId="1464374054" sldId="263"/>
            <ac:spMk id="4" creationId="{17D7188D-B93F-4238-8E7B-EE2D00636A5E}"/>
          </ac:spMkLst>
        </pc:spChg>
        <pc:spChg chg="add mod">
          <ac:chgData name="Cristian Chilipirea" userId="34ab170da5908fc4" providerId="LiveId" clId="{0F19A925-2ACE-4CE4-9C2F-EE532FD996EB}" dt="2021-04-26T20:59:38.515" v="1096" actId="20577"/>
          <ac:spMkLst>
            <pc:docMk/>
            <pc:sldMk cId="1464374054" sldId="263"/>
            <ac:spMk id="6" creationId="{00D887CB-8668-4485-BE1B-B6BE51BEDF3F}"/>
          </ac:spMkLst>
        </pc:spChg>
        <pc:graphicFrameChg chg="add mod modGraphic">
          <ac:chgData name="Cristian Chilipirea" userId="34ab170da5908fc4" providerId="LiveId" clId="{0F19A925-2ACE-4CE4-9C2F-EE532FD996EB}" dt="2021-04-26T20:24:02.886" v="554" actId="113"/>
          <ac:graphicFrameMkLst>
            <pc:docMk/>
            <pc:sldMk cId="1464374054" sldId="263"/>
            <ac:graphicFrameMk id="5" creationId="{FCE895E0-232C-4BA8-9B19-AC766308C526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53470450" sldId="263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605079493" sldId="264"/>
        </pc:sldMkLst>
      </pc:sldChg>
      <pc:sldChg chg="addSp modSp add mod">
        <pc:chgData name="Cristian Chilipirea" userId="34ab170da5908fc4" providerId="LiveId" clId="{0F19A925-2ACE-4CE4-9C2F-EE532FD996EB}" dt="2021-04-26T20:29:55.662" v="776" actId="207"/>
        <pc:sldMkLst>
          <pc:docMk/>
          <pc:sldMk cId="4011151197" sldId="264"/>
        </pc:sldMkLst>
        <pc:spChg chg="add mod">
          <ac:chgData name="Cristian Chilipirea" userId="34ab170da5908fc4" providerId="LiveId" clId="{0F19A925-2ACE-4CE4-9C2F-EE532FD996EB}" dt="2021-04-26T20:28:52.266" v="749" actId="1076"/>
          <ac:spMkLst>
            <pc:docMk/>
            <pc:sldMk cId="4011151197" sldId="264"/>
            <ac:spMk id="4" creationId="{5E5DBF69-7B6B-49E8-A564-19E48AA6D292}"/>
          </ac:spMkLst>
        </pc:spChg>
        <pc:spChg chg="add mod">
          <ac:chgData name="Cristian Chilipirea" userId="34ab170da5908fc4" providerId="LiveId" clId="{0F19A925-2ACE-4CE4-9C2F-EE532FD996EB}" dt="2021-04-26T20:29:10.083" v="757" actId="14100"/>
          <ac:spMkLst>
            <pc:docMk/>
            <pc:sldMk cId="4011151197" sldId="264"/>
            <ac:spMk id="8" creationId="{25C3A68A-463D-4CF4-AF6A-A8E032AA14AC}"/>
          </ac:spMkLst>
        </pc:spChg>
        <pc:spChg chg="add mod">
          <ac:chgData name="Cristian Chilipirea" userId="34ab170da5908fc4" providerId="LiveId" clId="{0F19A925-2ACE-4CE4-9C2F-EE532FD996EB}" dt="2021-04-26T20:29:19.261" v="759" actId="20577"/>
          <ac:spMkLst>
            <pc:docMk/>
            <pc:sldMk cId="4011151197" sldId="264"/>
            <ac:spMk id="10" creationId="{DF989D95-8514-4158-B036-4A3304DE3496}"/>
          </ac:spMkLst>
        </pc:spChg>
        <pc:spChg chg="add mod">
          <ac:chgData name="Cristian Chilipirea" userId="34ab170da5908fc4" providerId="LiveId" clId="{0F19A925-2ACE-4CE4-9C2F-EE532FD996EB}" dt="2021-04-26T20:29:55.662" v="776" actId="207"/>
          <ac:spMkLst>
            <pc:docMk/>
            <pc:sldMk cId="4011151197" sldId="264"/>
            <ac:spMk id="12" creationId="{1474DD8C-ECF9-40B7-A152-5E329AF43D29}"/>
          </ac:spMkLst>
        </pc:spChg>
        <pc:graphicFrameChg chg="mod modGraphic">
          <ac:chgData name="Cristian Chilipirea" userId="34ab170da5908fc4" providerId="LiveId" clId="{0F19A925-2ACE-4CE4-9C2F-EE532FD996EB}" dt="2021-04-26T20:28:52.266" v="749" actId="1076"/>
          <ac:graphicFrameMkLst>
            <pc:docMk/>
            <pc:sldMk cId="4011151197" sldId="264"/>
            <ac:graphicFrameMk id="5" creationId="{FCE895E0-232C-4BA8-9B19-AC766308C526}"/>
          </ac:graphicFrameMkLst>
        </pc:graphicFrameChg>
        <pc:picChg chg="add mod">
          <ac:chgData name="Cristian Chilipirea" userId="34ab170da5908fc4" providerId="LiveId" clId="{0F19A925-2ACE-4CE4-9C2F-EE532FD996EB}" dt="2021-04-26T20:28:55.516" v="752" actId="1076"/>
          <ac:picMkLst>
            <pc:docMk/>
            <pc:sldMk cId="4011151197" sldId="264"/>
            <ac:picMk id="6" creationId="{CFFC9250-7CFE-4411-BD28-374B09656CD1}"/>
          </ac:picMkLst>
        </pc:picChg>
        <pc:picChg chg="add mod">
          <ac:chgData name="Cristian Chilipirea" userId="34ab170da5908fc4" providerId="LiveId" clId="{0F19A925-2ACE-4CE4-9C2F-EE532FD996EB}" dt="2021-04-26T20:29:16.112" v="758" actId="571"/>
          <ac:picMkLst>
            <pc:docMk/>
            <pc:sldMk cId="4011151197" sldId="264"/>
            <ac:picMk id="9" creationId="{05229768-E6FE-4852-BE2B-8282C7924A7A}"/>
          </ac:picMkLst>
        </pc:picChg>
        <pc:picChg chg="add mod">
          <ac:chgData name="Cristian Chilipirea" userId="34ab170da5908fc4" providerId="LiveId" clId="{0F19A925-2ACE-4CE4-9C2F-EE532FD996EB}" dt="2021-04-26T20:29:28.567" v="761" actId="1076"/>
          <ac:picMkLst>
            <pc:docMk/>
            <pc:sldMk cId="4011151197" sldId="264"/>
            <ac:picMk id="11" creationId="{139EDE33-AC33-4401-BE58-FBCBB331F0F8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426729728" sldId="265"/>
        </pc:sldMkLst>
      </pc:sldChg>
      <pc:sldChg chg="addSp delSp modSp new mod">
        <pc:chgData name="Cristian Chilipirea" userId="34ab170da5908fc4" providerId="LiveId" clId="{0F19A925-2ACE-4CE4-9C2F-EE532FD996EB}" dt="2021-04-26T20:38:48.429" v="842" actId="1076"/>
        <pc:sldMkLst>
          <pc:docMk/>
          <pc:sldMk cId="2331331222" sldId="265"/>
        </pc:sldMkLst>
        <pc:spChg chg="mod">
          <ac:chgData name="Cristian Chilipirea" userId="34ab170da5908fc4" providerId="LiveId" clId="{0F19A925-2ACE-4CE4-9C2F-EE532FD996EB}" dt="2021-04-26T20:37:16.590" v="827" actId="20577"/>
          <ac:spMkLst>
            <pc:docMk/>
            <pc:sldMk cId="2331331222" sldId="265"/>
            <ac:spMk id="3" creationId="{C70DE77D-EC73-4D04-9514-BE64F04D1E38}"/>
          </ac:spMkLst>
        </pc:spChg>
        <pc:spChg chg="del">
          <ac:chgData name="Cristian Chilipirea" userId="34ab170da5908fc4" providerId="LiveId" clId="{0F19A925-2ACE-4CE4-9C2F-EE532FD996EB}" dt="2021-04-26T20:30:52.337" v="814" actId="478"/>
          <ac:spMkLst>
            <pc:docMk/>
            <pc:sldMk cId="2331331222" sldId="265"/>
            <ac:spMk id="4" creationId="{60A380D2-1BFC-4FCE-9F40-1FEEE6B9C239}"/>
          </ac:spMkLst>
        </pc:spChg>
        <pc:spChg chg="add mod">
          <ac:chgData name="Cristian Chilipirea" userId="34ab170da5908fc4" providerId="LiveId" clId="{0F19A925-2ACE-4CE4-9C2F-EE532FD996EB}" dt="2021-04-26T20:38:48.429" v="842" actId="1076"/>
          <ac:spMkLst>
            <pc:docMk/>
            <pc:sldMk cId="2331331222" sldId="265"/>
            <ac:spMk id="8" creationId="{1A785BBE-25A8-4BC3-AEB0-ED4DE39D9787}"/>
          </ac:spMkLst>
        </pc:spChg>
        <pc:picChg chg="add mod">
          <ac:chgData name="Cristian Chilipirea" userId="34ab170da5908fc4" providerId="LiveId" clId="{0F19A925-2ACE-4CE4-9C2F-EE532FD996EB}" dt="2021-04-26T20:30:56.866" v="819" actId="1076"/>
          <ac:picMkLst>
            <pc:docMk/>
            <pc:sldMk cId="2331331222" sldId="265"/>
            <ac:picMk id="6" creationId="{C2F9466F-84A0-4DB9-9B20-524881BDDEC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743451965" sldId="266"/>
        </pc:sldMkLst>
      </pc:sldChg>
      <pc:sldChg chg="addSp delSp modSp new mod">
        <pc:chgData name="Cristian Chilipirea" userId="34ab170da5908fc4" providerId="LiveId" clId="{0F19A925-2ACE-4CE4-9C2F-EE532FD996EB}" dt="2021-04-26T20:54:26.675" v="1039"/>
        <pc:sldMkLst>
          <pc:docMk/>
          <pc:sldMk cId="3730212614" sldId="266"/>
        </pc:sldMkLst>
        <pc:spChg chg="mod">
          <ac:chgData name="Cristian Chilipirea" userId="34ab170da5908fc4" providerId="LiveId" clId="{0F19A925-2ACE-4CE4-9C2F-EE532FD996EB}" dt="2021-04-26T20:43:02.006" v="851" actId="20577"/>
          <ac:spMkLst>
            <pc:docMk/>
            <pc:sldMk cId="3730212614" sldId="266"/>
            <ac:spMk id="3" creationId="{9BB52E4E-EB04-44BC-8875-6A3FEDDF2481}"/>
          </ac:spMkLst>
        </pc:spChg>
        <pc:spChg chg="del">
          <ac:chgData name="Cristian Chilipirea" userId="34ab170da5908fc4" providerId="LiveId" clId="{0F19A925-2ACE-4CE4-9C2F-EE532FD996EB}" dt="2021-04-26T20:43:08.142" v="852" actId="478"/>
          <ac:spMkLst>
            <pc:docMk/>
            <pc:sldMk cId="3730212614" sldId="266"/>
            <ac:spMk id="4" creationId="{450B2DAB-683B-424A-87BA-4AB7FF3AEB53}"/>
          </ac:spMkLst>
        </pc:spChg>
        <pc:graphicFrameChg chg="add mod modGraphic">
          <ac:chgData name="Cristian Chilipirea" userId="34ab170da5908fc4" providerId="LiveId" clId="{0F19A925-2ACE-4CE4-9C2F-EE532FD996EB}" dt="2021-04-26T20:54:26.675" v="1039"/>
          <ac:graphicFrameMkLst>
            <pc:docMk/>
            <pc:sldMk cId="3730212614" sldId="26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28641991" sldId="267"/>
        </pc:sldMkLst>
      </pc:sldChg>
      <pc:sldChg chg="delSp modSp add mod">
        <pc:chgData name="Cristian Chilipirea" userId="34ab170da5908fc4" providerId="LiveId" clId="{0F19A925-2ACE-4CE4-9C2F-EE532FD996EB}" dt="2021-04-26T21:12:01.752" v="1480" actId="20577"/>
        <pc:sldMkLst>
          <pc:docMk/>
          <pc:sldMk cId="1698091448" sldId="267"/>
        </pc:sldMkLst>
        <pc:spChg chg="mod">
          <ac:chgData name="Cristian Chilipirea" userId="34ab170da5908fc4" providerId="LiveId" clId="{0F19A925-2ACE-4CE4-9C2F-EE532FD996EB}" dt="2021-04-26T21:07:40.619" v="1326" actId="20577"/>
          <ac:spMkLst>
            <pc:docMk/>
            <pc:sldMk cId="1698091448" sldId="267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2:01.752" v="1480" actId="20577"/>
          <ac:spMkLst>
            <pc:docMk/>
            <pc:sldMk cId="1698091448" sldId="267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4" creationId="{3366739F-52A3-474D-B8F7-31013EC733CB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5" creationId="{FC4D6FD6-C7D5-4EC0-89A5-50EF62EAC801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6" creationId="{0B5833C0-8DDE-4809-8AF2-511A83DA33BA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4" creationId="{AA3CF4D9-BD83-44B9-9ADB-1CE60315172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5" creationId="{8985E77E-326A-406B-8213-7DEDF7D059ED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6" creationId="{A4359C27-4AB7-4B95-AC43-13F84CA9ACB8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7" creationId="{652B53E7-1496-4F49-9CFE-2477043F4109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8" creationId="{FCC1A987-5A36-4AB7-99EA-1A897A47B8C7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9" creationId="{60FF4DA6-4172-433C-B49A-0C2BEC35036A}"/>
          </ac:picMkLst>
        </pc:picChg>
      </pc:sldChg>
      <pc:sldChg chg="modSp add mod">
        <pc:chgData name="Cristian Chilipirea" userId="34ab170da5908fc4" providerId="LiveId" clId="{0F19A925-2ACE-4CE4-9C2F-EE532FD996EB}" dt="2021-04-26T21:11:54.947" v="1476" actId="20577"/>
        <pc:sldMkLst>
          <pc:docMk/>
          <pc:sldMk cId="2072328762" sldId="268"/>
        </pc:sldMkLst>
        <pc:spChg chg="mod">
          <ac:chgData name="Cristian Chilipirea" userId="34ab170da5908fc4" providerId="LiveId" clId="{0F19A925-2ACE-4CE4-9C2F-EE532FD996EB}" dt="2021-04-26T21:09:15.475" v="1355" actId="20577"/>
          <ac:spMkLst>
            <pc:docMk/>
            <pc:sldMk cId="2072328762" sldId="268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54.947" v="1476" actId="20577"/>
          <ac:spMkLst>
            <pc:docMk/>
            <pc:sldMk cId="2072328762" sldId="268"/>
            <ac:spMk id="4" creationId="{BE337332-4F61-4CCC-B23E-0E2124AE7AE2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632680123" sldId="268"/>
        </pc:sldMkLst>
      </pc:sldChg>
      <pc:sldChg chg="addSp modSp add mod">
        <pc:chgData name="Cristian Chilipirea" userId="34ab170da5908fc4" providerId="LiveId" clId="{0F19A925-2ACE-4CE4-9C2F-EE532FD996EB}" dt="2021-04-26T21:11:49.163" v="1472" actId="20577"/>
        <pc:sldMkLst>
          <pc:docMk/>
          <pc:sldMk cId="1542495490" sldId="269"/>
        </pc:sldMkLst>
        <pc:spChg chg="mod">
          <ac:chgData name="Cristian Chilipirea" userId="34ab170da5908fc4" providerId="LiveId" clId="{0F19A925-2ACE-4CE4-9C2F-EE532FD996EB}" dt="2021-04-26T21:09:18.691" v="1356" actId="20577"/>
          <ac:spMkLst>
            <pc:docMk/>
            <pc:sldMk cId="1542495490" sldId="269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49.163" v="1472" actId="20577"/>
          <ac:spMkLst>
            <pc:docMk/>
            <pc:sldMk cId="1542495490" sldId="269"/>
            <ac:spMk id="4" creationId="{BE337332-4F61-4CCC-B23E-0E2124AE7AE2}"/>
          </ac:spMkLst>
        </pc:spChg>
        <pc:spChg chg="add mod">
          <ac:chgData name="Cristian Chilipirea" userId="34ab170da5908fc4" providerId="LiveId" clId="{0F19A925-2ACE-4CE4-9C2F-EE532FD996EB}" dt="2021-04-26T21:09:48.322" v="1368" actId="571"/>
          <ac:spMkLst>
            <pc:docMk/>
            <pc:sldMk cId="1542495490" sldId="269"/>
            <ac:spMk id="13" creationId="{917D7CDC-5F65-445C-AFE0-E81494FC9BB9}"/>
          </ac:spMkLst>
        </pc:spChg>
        <pc:spChg chg="add mod">
          <ac:chgData name="Cristian Chilipirea" userId="34ab170da5908fc4" providerId="LiveId" clId="{0F19A925-2ACE-4CE4-9C2F-EE532FD996EB}" dt="2021-04-26T21:10:01.039" v="1372" actId="20577"/>
          <ac:spMkLst>
            <pc:docMk/>
            <pc:sldMk cId="1542495490" sldId="269"/>
            <ac:spMk id="17" creationId="{6B1153D7-2431-4DFF-8486-69BCD357BD43}"/>
          </ac:spMkLst>
        </pc:spChg>
        <pc:spChg chg="add mod">
          <ac:chgData name="Cristian Chilipirea" userId="34ab170da5908fc4" providerId="LiveId" clId="{0F19A925-2ACE-4CE4-9C2F-EE532FD996EB}" dt="2021-04-26T21:10:04.108" v="1374" actId="20577"/>
          <ac:spMkLst>
            <pc:docMk/>
            <pc:sldMk cId="1542495490" sldId="269"/>
            <ac:spMk id="18" creationId="{E5C262A3-E2D7-4A55-A4F1-482B93E5BD4A}"/>
          </ac:spMkLst>
        </pc:spChg>
        <pc:spChg chg="add mod">
          <ac:chgData name="Cristian Chilipirea" userId="34ab170da5908fc4" providerId="LiveId" clId="{0F19A925-2ACE-4CE4-9C2F-EE532FD996EB}" dt="2021-04-26T21:10:24.093" v="1387" actId="13926"/>
          <ac:spMkLst>
            <pc:docMk/>
            <pc:sldMk cId="1542495490" sldId="269"/>
            <ac:spMk id="19" creationId="{99BB6DB6-2DCD-4486-A98E-146D5FA8AF84}"/>
          </ac:spMkLst>
        </pc:spChg>
        <pc:spChg chg="add mod">
          <ac:chgData name="Cristian Chilipirea" userId="34ab170da5908fc4" providerId="LiveId" clId="{0F19A925-2ACE-4CE4-9C2F-EE532FD996EB}" dt="2021-04-26T21:10:18.941" v="1386" actId="13926"/>
          <ac:spMkLst>
            <pc:docMk/>
            <pc:sldMk cId="1542495490" sldId="269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09:33.885" v="1359" actId="1076"/>
          <ac:spMkLst>
            <pc:docMk/>
            <pc:sldMk cId="1542495490" sldId="269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9:35.987" v="1361" actId="14100"/>
          <ac:spMkLst>
            <pc:docMk/>
            <pc:sldMk cId="1542495490" sldId="269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9:42.600" v="1365" actId="14100"/>
          <ac:spMkLst>
            <pc:docMk/>
            <pc:sldMk cId="1542495490" sldId="269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9:44.135" v="1366" actId="20577"/>
          <ac:spMkLst>
            <pc:docMk/>
            <pc:sldMk cId="1542495490" sldId="269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10:26.979" v="1389" actId="20577"/>
          <ac:spMkLst>
            <pc:docMk/>
            <pc:sldMk cId="1542495490" sldId="269"/>
            <ac:spMk id="25" creationId="{7E6FDCA1-908C-46C9-9809-AE43D7E3997F}"/>
          </ac:spMkLst>
        </pc:spChg>
        <pc:spChg chg="add mod">
          <ac:chgData name="Cristian Chilipirea" userId="34ab170da5908fc4" providerId="LiveId" clId="{0F19A925-2ACE-4CE4-9C2F-EE532FD996EB}" dt="2021-04-26T21:10:44.454" v="1398" actId="13926"/>
          <ac:spMkLst>
            <pc:docMk/>
            <pc:sldMk cId="1542495490" sldId="269"/>
            <ac:spMk id="26" creationId="{5383D151-805A-49FC-8BA0-44DB062AFA44}"/>
          </ac:spMkLst>
        </pc:spChg>
        <pc:spChg chg="add mod">
          <ac:chgData name="Cristian Chilipirea" userId="34ab170da5908fc4" providerId="LiveId" clId="{0F19A925-2ACE-4CE4-9C2F-EE532FD996EB}" dt="2021-04-26T21:10:36.632" v="1395" actId="20577"/>
          <ac:spMkLst>
            <pc:docMk/>
            <pc:sldMk cId="1542495490" sldId="269"/>
            <ac:spMk id="27" creationId="{9A8AA25E-7638-4839-9C27-9F9F78D2A19A}"/>
          </ac:spMkLst>
        </pc:spChg>
        <pc:spChg chg="add mod">
          <ac:chgData name="Cristian Chilipirea" userId="34ab170da5908fc4" providerId="LiveId" clId="{0F19A925-2ACE-4CE4-9C2F-EE532FD996EB}" dt="2021-04-26T21:10:56.892" v="1402" actId="20577"/>
          <ac:spMkLst>
            <pc:docMk/>
            <pc:sldMk cId="1542495490" sldId="269"/>
            <ac:spMk id="28" creationId="{E177D5CD-FF46-4D9D-AF79-C426E1E02D05}"/>
          </ac:spMkLst>
        </pc:spChg>
        <pc:picChg chg="mod">
          <ac:chgData name="Cristian Chilipirea" userId="34ab170da5908fc4" providerId="LiveId" clId="{0F19A925-2ACE-4CE4-9C2F-EE532FD996EB}" dt="2021-04-26T21:09:38.194" v="1363" actId="1076"/>
          <ac:picMkLst>
            <pc:docMk/>
            <pc:sldMk cId="1542495490" sldId="269"/>
            <ac:picMk id="14" creationId="{AA3CF4D9-BD83-44B9-9ADB-1CE60315172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77361663" sldId="26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93948852" sldId="270"/>
        </pc:sldMkLst>
      </pc:sldChg>
      <pc:sldChg chg="add del">
        <pc:chgData name="Cristian Chilipirea" userId="34ab170da5908fc4" providerId="LiveId" clId="{0F19A925-2ACE-4CE4-9C2F-EE532FD996EB}" dt="2021-04-26T21:33:25.607" v="1808" actId="47"/>
        <pc:sldMkLst>
          <pc:docMk/>
          <pc:sldMk cId="4132988586" sldId="270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900874257" sldId="271"/>
        </pc:sldMkLst>
      </pc:sldChg>
      <pc:sldChg chg="addSp delSp modSp new mod">
        <pc:chgData name="Cristian Chilipirea" userId="34ab170da5908fc4" providerId="LiveId" clId="{0F19A925-2ACE-4CE4-9C2F-EE532FD996EB}" dt="2021-04-26T21:33:03.333" v="1807" actId="20577"/>
        <pc:sldMkLst>
          <pc:docMk/>
          <pc:sldMk cId="4165733824" sldId="271"/>
        </pc:sldMkLst>
        <pc:spChg chg="mod">
          <ac:chgData name="Cristian Chilipirea" userId="34ab170da5908fc4" providerId="LiveId" clId="{0F19A925-2ACE-4CE4-9C2F-EE532FD996EB}" dt="2021-04-26T21:23:52.296" v="1687" actId="20577"/>
          <ac:spMkLst>
            <pc:docMk/>
            <pc:sldMk cId="4165733824" sldId="271"/>
            <ac:spMk id="3" creationId="{73F33924-FB5C-4FEA-BB27-6FCC0141071B}"/>
          </ac:spMkLst>
        </pc:spChg>
        <pc:spChg chg="del">
          <ac:chgData name="Cristian Chilipirea" userId="34ab170da5908fc4" providerId="LiveId" clId="{0F19A925-2ACE-4CE4-9C2F-EE532FD996EB}" dt="2021-04-26T21:14:48.157" v="1483" actId="478"/>
          <ac:spMkLst>
            <pc:docMk/>
            <pc:sldMk cId="4165733824" sldId="271"/>
            <ac:spMk id="4" creationId="{2C3FF331-3BB4-4303-98D5-C2780ACAC903}"/>
          </ac:spMkLst>
        </pc:spChg>
        <pc:graphicFrameChg chg="add del mod modGraphic">
          <ac:chgData name="Cristian Chilipirea" userId="34ab170da5908fc4" providerId="LiveId" clId="{0F19A925-2ACE-4CE4-9C2F-EE532FD996EB}" dt="2021-04-26T21:33:03.333" v="1807" actId="20577"/>
          <ac:graphicFrameMkLst>
            <pc:docMk/>
            <pc:sldMk cId="4165733824" sldId="271"/>
            <ac:graphicFrameMk id="5" creationId="{4B714605-0960-40E6-8DED-2CA8757060B5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23:35.365" v="1679" actId="20577"/>
        <pc:sldMkLst>
          <pc:docMk/>
          <pc:sldMk cId="698133036" sldId="272"/>
        </pc:sldMkLst>
        <pc:spChg chg="mod">
          <ac:chgData name="Cristian Chilipirea" userId="34ab170da5908fc4" providerId="LiveId" clId="{0F19A925-2ACE-4CE4-9C2F-EE532FD996EB}" dt="2021-04-26T21:23:35.365" v="1679" actId="20577"/>
          <ac:spMkLst>
            <pc:docMk/>
            <pc:sldMk cId="698133036" sldId="272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22:55.642" v="1649" actId="13926"/>
          <ac:spMkLst>
            <pc:docMk/>
            <pc:sldMk cId="698133036" sldId="272"/>
            <ac:spMk id="18" creationId="{E5C262A3-E2D7-4A55-A4F1-482B93E5BD4A}"/>
          </ac:spMkLst>
        </pc:spChg>
        <pc:spChg chg="mod">
          <ac:chgData name="Cristian Chilipirea" userId="34ab170da5908fc4" providerId="LiveId" clId="{0F19A925-2ACE-4CE4-9C2F-EE532FD996EB}" dt="2021-04-26T21:22:38.693" v="1638" actId="20577"/>
          <ac:spMkLst>
            <pc:docMk/>
            <pc:sldMk cId="698133036" sldId="272"/>
            <ac:spMk id="19" creationId="{99BB6DB6-2DCD-4486-A98E-146D5FA8AF84}"/>
          </ac:spMkLst>
        </pc:spChg>
        <pc:spChg chg="mod">
          <ac:chgData name="Cristian Chilipirea" userId="34ab170da5908fc4" providerId="LiveId" clId="{0F19A925-2ACE-4CE4-9C2F-EE532FD996EB}" dt="2021-04-26T21:23:01.488" v="1652" actId="20577"/>
          <ac:spMkLst>
            <pc:docMk/>
            <pc:sldMk cId="698133036" sldId="272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22:58.310" v="1650" actId="13926"/>
          <ac:spMkLst>
            <pc:docMk/>
            <pc:sldMk cId="698133036" sldId="272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22:35.204" v="1637" actId="14100"/>
          <ac:spMkLst>
            <pc:docMk/>
            <pc:sldMk cId="698133036" sldId="272"/>
            <ac:spMk id="24" creationId="{3366739F-52A3-474D-B8F7-31013EC733CB}"/>
          </ac:spMkLst>
        </pc:spChg>
        <pc:spChg chg="mod">
          <ac:chgData name="Cristian Chilipirea" userId="34ab170da5908fc4" providerId="LiveId" clId="{0F19A925-2ACE-4CE4-9C2F-EE532FD996EB}" dt="2021-04-26T21:22:53.423" v="1648" actId="13926"/>
          <ac:spMkLst>
            <pc:docMk/>
            <pc:sldMk cId="698133036" sldId="272"/>
            <ac:spMk id="25" creationId="{7E6FDCA1-908C-46C9-9809-AE43D7E3997F}"/>
          </ac:spMkLst>
        </pc:spChg>
        <pc:spChg chg="mod">
          <ac:chgData name="Cristian Chilipirea" userId="34ab170da5908fc4" providerId="LiveId" clId="{0F19A925-2ACE-4CE4-9C2F-EE532FD996EB}" dt="2021-04-26T21:22:50.436" v="1647" actId="20577"/>
          <ac:spMkLst>
            <pc:docMk/>
            <pc:sldMk cId="698133036" sldId="272"/>
            <ac:spMk id="26" creationId="{5383D151-805A-49FC-8BA0-44DB062AFA44}"/>
          </ac:spMkLst>
        </pc:spChg>
        <pc:spChg chg="mod">
          <ac:chgData name="Cristian Chilipirea" userId="34ab170da5908fc4" providerId="LiveId" clId="{0F19A925-2ACE-4CE4-9C2F-EE532FD996EB}" dt="2021-04-26T21:23:06.025" v="1654" actId="20577"/>
          <ac:spMkLst>
            <pc:docMk/>
            <pc:sldMk cId="698133036" sldId="272"/>
            <ac:spMk id="27" creationId="{9A8AA25E-7638-4839-9C27-9F9F78D2A19A}"/>
          </ac:spMkLst>
        </pc:spChg>
        <pc:spChg chg="mod">
          <ac:chgData name="Cristian Chilipirea" userId="34ab170da5908fc4" providerId="LiveId" clId="{0F19A925-2ACE-4CE4-9C2F-EE532FD996EB}" dt="2021-04-26T21:23:09.680" v="1656" actId="20577"/>
          <ac:spMkLst>
            <pc:docMk/>
            <pc:sldMk cId="698133036" sldId="272"/>
            <ac:spMk id="28" creationId="{E177D5CD-FF46-4D9D-AF79-C426E1E02D05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774233059" sldId="272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075521024" sldId="273"/>
        </pc:sldMkLst>
      </pc:sldChg>
      <pc:sldChg chg="addSp delSp modSp new mod">
        <pc:chgData name="Cristian Chilipirea" userId="34ab170da5908fc4" providerId="LiveId" clId="{0F19A925-2ACE-4CE4-9C2F-EE532FD996EB}" dt="2021-04-26T21:26:50.638" v="1726" actId="1076"/>
        <pc:sldMkLst>
          <pc:docMk/>
          <pc:sldMk cId="4028175246" sldId="273"/>
        </pc:sldMkLst>
        <pc:spChg chg="mod">
          <ac:chgData name="Cristian Chilipirea" userId="34ab170da5908fc4" providerId="LiveId" clId="{0F19A925-2ACE-4CE4-9C2F-EE532FD996EB}" dt="2021-04-26T21:24:46.709" v="1695" actId="20577"/>
          <ac:spMkLst>
            <pc:docMk/>
            <pc:sldMk cId="4028175246" sldId="273"/>
            <ac:spMk id="3" creationId="{984EA912-57E5-47D6-836E-57A41A2DDD8D}"/>
          </ac:spMkLst>
        </pc:spChg>
        <pc:spChg chg="del">
          <ac:chgData name="Cristian Chilipirea" userId="34ab170da5908fc4" providerId="LiveId" clId="{0F19A925-2ACE-4CE4-9C2F-EE532FD996EB}" dt="2021-04-26T21:25:05.309" v="1696" actId="478"/>
          <ac:spMkLst>
            <pc:docMk/>
            <pc:sldMk cId="4028175246" sldId="273"/>
            <ac:spMk id="4" creationId="{B09A042C-4BFB-4B0C-9CF0-9A75F1DDB26F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7" creationId="{C6F7D5FE-9268-4822-84FE-6FEE759AC20E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8" creationId="{3C4FFF42-363F-4171-ACA7-2FB4DF77A666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1" creationId="{82B64B75-C9B9-4165-831A-5815EB6C36B5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2" creationId="{8FB1F8FD-501C-42A8-B125-4B05AD472C88}"/>
          </ac:spMkLst>
        </pc:spChg>
        <pc:spChg chg="add mod">
          <ac:chgData name="Cristian Chilipirea" userId="34ab170da5908fc4" providerId="LiveId" clId="{0F19A925-2ACE-4CE4-9C2F-EE532FD996EB}" dt="2021-04-26T21:26:50.638" v="1726" actId="1076"/>
          <ac:spMkLst>
            <pc:docMk/>
            <pc:sldMk cId="4028175246" sldId="273"/>
            <ac:spMk id="13" creationId="{643BCE8C-A414-414D-850E-6C4D3ECA4730}"/>
          </ac:spMkLst>
        </pc:spChg>
        <pc:spChg chg="add mod">
          <ac:chgData name="Cristian Chilipirea" userId="34ab170da5908fc4" providerId="LiveId" clId="{0F19A925-2ACE-4CE4-9C2F-EE532FD996EB}" dt="2021-04-26T21:26:42.734" v="1724" actId="1076"/>
          <ac:spMkLst>
            <pc:docMk/>
            <pc:sldMk cId="4028175246" sldId="273"/>
            <ac:spMk id="14" creationId="{0AC5EE2D-D9AE-41E4-898B-901ED1CE8F41}"/>
          </ac:spMkLst>
        </pc:spChg>
        <pc:spChg chg="add mod">
          <ac:chgData name="Cristian Chilipirea" userId="34ab170da5908fc4" providerId="LiveId" clId="{0F19A925-2ACE-4CE4-9C2F-EE532FD996EB}" dt="2021-04-26T21:26:45.480" v="1725" actId="571"/>
          <ac:spMkLst>
            <pc:docMk/>
            <pc:sldMk cId="4028175246" sldId="273"/>
            <ac:spMk id="15" creationId="{D0D17686-490A-4C74-B9D8-CF10DBFF1852}"/>
          </ac:spMkLst>
        </pc:sp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5" creationId="{01E7C6C2-E2A3-4246-8AB1-CD18F5E3149C}"/>
          </ac:picMkLst>
        </pc:pic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6" creationId="{735D5347-9FED-447B-9D28-642364C1268F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9" creationId="{5A4C81E0-FB6A-4E01-B46C-50508336B7CA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10" creationId="{ADB11B52-A115-4BD9-AFC0-48B1589880FA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880212952" sldId="274"/>
        </pc:sldMkLst>
      </pc:sldChg>
      <pc:sldChg chg="modSp add mod">
        <pc:chgData name="Cristian Chilipirea" userId="34ab170da5908fc4" providerId="LiveId" clId="{0F19A925-2ACE-4CE4-9C2F-EE532FD996EB}" dt="2021-04-26T21:34:06.126" v="1821" actId="20577"/>
        <pc:sldMkLst>
          <pc:docMk/>
          <pc:sldMk cId="4005162265" sldId="274"/>
        </pc:sldMkLst>
        <pc:graphicFrameChg chg="modGraphic">
          <ac:chgData name="Cristian Chilipirea" userId="34ab170da5908fc4" providerId="LiveId" clId="{0F19A925-2ACE-4CE4-9C2F-EE532FD996EB}" dt="2021-04-26T21:34:06.126" v="1821" actId="20577"/>
          <ac:graphicFrameMkLst>
            <pc:docMk/>
            <pc:sldMk cId="4005162265" sldId="274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4:25.398" v="1823" actId="20577"/>
        <pc:sldMkLst>
          <pc:docMk/>
          <pc:sldMk cId="2512030501" sldId="275"/>
        </pc:sldMkLst>
        <pc:graphicFrameChg chg="modGraphic">
          <ac:chgData name="Cristian Chilipirea" userId="34ab170da5908fc4" providerId="LiveId" clId="{0F19A925-2ACE-4CE4-9C2F-EE532FD996EB}" dt="2021-04-26T21:34:25.398" v="1823" actId="20577"/>
          <ac:graphicFrameMkLst>
            <pc:docMk/>
            <pc:sldMk cId="2512030501" sldId="275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984278992" sldId="275"/>
        </pc:sldMkLst>
      </pc:sldChg>
      <pc:sldChg chg="modSp add mod">
        <pc:chgData name="Cristian Chilipirea" userId="34ab170da5908fc4" providerId="LiveId" clId="{0F19A925-2ACE-4CE4-9C2F-EE532FD996EB}" dt="2021-04-26T21:34:48.013" v="1825" actId="20577"/>
        <pc:sldMkLst>
          <pc:docMk/>
          <pc:sldMk cId="227531259" sldId="276"/>
        </pc:sldMkLst>
        <pc:graphicFrameChg chg="modGraphic">
          <ac:chgData name="Cristian Chilipirea" userId="34ab170da5908fc4" providerId="LiveId" clId="{0F19A925-2ACE-4CE4-9C2F-EE532FD996EB}" dt="2021-04-26T21:34:48.013" v="1825" actId="20577"/>
          <ac:graphicFrameMkLst>
            <pc:docMk/>
            <pc:sldMk cId="227531259" sldId="27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741037359" sldId="276"/>
        </pc:sldMkLst>
      </pc:sldChg>
      <pc:sldChg chg="modSp add mod">
        <pc:chgData name="Cristian Chilipirea" userId="34ab170da5908fc4" providerId="LiveId" clId="{0F19A925-2ACE-4CE4-9C2F-EE532FD996EB}" dt="2021-04-26T21:34:57.470" v="1827" actId="20577"/>
        <pc:sldMkLst>
          <pc:docMk/>
          <pc:sldMk cId="2066485889" sldId="277"/>
        </pc:sldMkLst>
        <pc:graphicFrameChg chg="modGraphic">
          <ac:chgData name="Cristian Chilipirea" userId="34ab170da5908fc4" providerId="LiveId" clId="{0F19A925-2ACE-4CE4-9C2F-EE532FD996EB}" dt="2021-04-26T21:34:57.470" v="1827" actId="20577"/>
          <ac:graphicFrameMkLst>
            <pc:docMk/>
            <pc:sldMk cId="2066485889" sldId="277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86030149" sldId="278"/>
        </pc:sldMkLst>
      </pc:sldChg>
      <pc:sldChg chg="modSp add mod">
        <pc:chgData name="Cristian Chilipirea" userId="34ab170da5908fc4" providerId="LiveId" clId="{0F19A925-2ACE-4CE4-9C2F-EE532FD996EB}" dt="2021-04-26T21:35:06.082" v="1829" actId="20577"/>
        <pc:sldMkLst>
          <pc:docMk/>
          <pc:sldMk cId="3939895671" sldId="278"/>
        </pc:sldMkLst>
        <pc:graphicFrameChg chg="modGraphic">
          <ac:chgData name="Cristian Chilipirea" userId="34ab170da5908fc4" providerId="LiveId" clId="{0F19A925-2ACE-4CE4-9C2F-EE532FD996EB}" dt="2021-04-26T21:35:06.082" v="1829" actId="20577"/>
          <ac:graphicFrameMkLst>
            <pc:docMk/>
            <pc:sldMk cId="3939895671" sldId="278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5:56.310" v="1833" actId="20577"/>
        <pc:sldMkLst>
          <pc:docMk/>
          <pc:sldMk cId="660730831" sldId="279"/>
        </pc:sldMkLst>
        <pc:graphicFrameChg chg="modGraphic">
          <ac:chgData name="Cristian Chilipirea" userId="34ab170da5908fc4" providerId="LiveId" clId="{0F19A925-2ACE-4CE4-9C2F-EE532FD996EB}" dt="2021-04-26T21:35:56.310" v="1833" actId="20577"/>
          <ac:graphicFrameMkLst>
            <pc:docMk/>
            <pc:sldMk cId="660730831" sldId="279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98209485" sldId="27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5194702" sldId="280"/>
        </pc:sldMkLst>
      </pc:sldChg>
      <pc:sldChg chg="modSp add mod">
        <pc:chgData name="Cristian Chilipirea" userId="34ab170da5908fc4" providerId="LiveId" clId="{0F19A925-2ACE-4CE4-9C2F-EE532FD996EB}" dt="2021-04-26T21:36:47.103" v="1837"/>
        <pc:sldMkLst>
          <pc:docMk/>
          <pc:sldMk cId="2588051810" sldId="280"/>
        </pc:sldMkLst>
        <pc:graphicFrameChg chg="modGraphic">
          <ac:chgData name="Cristian Chilipirea" userId="34ab170da5908fc4" providerId="LiveId" clId="{0F19A925-2ACE-4CE4-9C2F-EE532FD996EB}" dt="2021-04-26T21:36:47.103" v="1837"/>
          <ac:graphicFrameMkLst>
            <pc:docMk/>
            <pc:sldMk cId="2588051810" sldId="280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105455059" sldId="281"/>
        </pc:sldMkLst>
      </pc:sldChg>
      <pc:sldChg chg="modSp add mod ord">
        <pc:chgData name="Cristian Chilipirea" userId="34ab170da5908fc4" providerId="LiveId" clId="{0F19A925-2ACE-4CE4-9C2F-EE532FD996EB}" dt="2021-04-26T21:37:23.945" v="1841"/>
        <pc:sldMkLst>
          <pc:docMk/>
          <pc:sldMk cId="1617628556" sldId="281"/>
        </pc:sldMkLst>
        <pc:graphicFrameChg chg="modGraphic">
          <ac:chgData name="Cristian Chilipirea" userId="34ab170da5908fc4" providerId="LiveId" clId="{0F19A925-2ACE-4CE4-9C2F-EE532FD996EB}" dt="2021-04-26T21:37:23.945" v="1841"/>
          <ac:graphicFrameMkLst>
            <pc:docMk/>
            <pc:sldMk cId="1617628556" sldId="281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7:30.285" v="1843"/>
        <pc:sldMkLst>
          <pc:docMk/>
          <pc:sldMk cId="948137187" sldId="282"/>
        </pc:sldMkLst>
        <pc:graphicFrameChg chg="modGraphic">
          <ac:chgData name="Cristian Chilipirea" userId="34ab170da5908fc4" providerId="LiveId" clId="{0F19A925-2ACE-4CE4-9C2F-EE532FD996EB}" dt="2021-04-26T21:37:30.285" v="1843"/>
          <ac:graphicFrameMkLst>
            <pc:docMk/>
            <pc:sldMk cId="948137187" sldId="282"/>
            <ac:graphicFrameMk id="5" creationId="{6D80712F-B1E2-4F6F-8119-06335C34D4FE}"/>
          </ac:graphicFrameMkLst>
        </pc:graphicFrameChg>
      </pc:sldChg>
      <pc:sldChg chg="new">
        <pc:chgData name="Cristian Chilipirea" userId="34ab170da5908fc4" providerId="LiveId" clId="{0F19A925-2ACE-4CE4-9C2F-EE532FD996EB}" dt="2021-04-26T22:28:18.382" v="1844" actId="680"/>
        <pc:sldMkLst>
          <pc:docMk/>
          <pc:sldMk cId="522048035" sldId="283"/>
        </pc:sldMkLst>
      </pc:sldChg>
      <pc:sldChg chg="addSp delSp modSp new mod">
        <pc:chgData name="Cristian Chilipirea" userId="34ab170da5908fc4" providerId="LiveId" clId="{0F19A925-2ACE-4CE4-9C2F-EE532FD996EB}" dt="2021-04-26T22:37:07.735" v="2008" actId="1076"/>
        <pc:sldMkLst>
          <pc:docMk/>
          <pc:sldMk cId="3241919935" sldId="284"/>
        </pc:sldMkLst>
        <pc:spChg chg="mod">
          <ac:chgData name="Cristian Chilipirea" userId="34ab170da5908fc4" providerId="LiveId" clId="{0F19A925-2ACE-4CE4-9C2F-EE532FD996EB}" dt="2021-04-26T22:28:27.192" v="1855" actId="20577"/>
          <ac:spMkLst>
            <pc:docMk/>
            <pc:sldMk cId="3241919935" sldId="284"/>
            <ac:spMk id="3" creationId="{4F4609B4-8926-42BD-957C-B235913BABAB}"/>
          </ac:spMkLst>
        </pc:spChg>
        <pc:spChg chg="del">
          <ac:chgData name="Cristian Chilipirea" userId="34ab170da5908fc4" providerId="LiveId" clId="{0F19A925-2ACE-4CE4-9C2F-EE532FD996EB}" dt="2021-04-26T22:28:33.601" v="1856" actId="478"/>
          <ac:spMkLst>
            <pc:docMk/>
            <pc:sldMk cId="3241919935" sldId="284"/>
            <ac:spMk id="4" creationId="{E78A5468-7B2D-45E2-B8BA-B367A851505D}"/>
          </ac:spMkLst>
        </pc:spChg>
        <pc:spChg chg="add mod">
          <ac:chgData name="Cristian Chilipirea" userId="34ab170da5908fc4" providerId="LiveId" clId="{0F19A925-2ACE-4CE4-9C2F-EE532FD996EB}" dt="2021-04-26T22:35:42.178" v="1966" actId="1076"/>
          <ac:spMkLst>
            <pc:docMk/>
            <pc:sldMk cId="3241919935" sldId="284"/>
            <ac:spMk id="77" creationId="{BBFD0868-7147-4698-BED2-D655619B1E31}"/>
          </ac:spMkLst>
        </pc:spChg>
        <pc:spChg chg="add mod">
          <ac:chgData name="Cristian Chilipirea" userId="34ab170da5908fc4" providerId="LiveId" clId="{0F19A925-2ACE-4CE4-9C2F-EE532FD996EB}" dt="2021-04-26T22:35:46.169" v="1970" actId="20577"/>
          <ac:spMkLst>
            <pc:docMk/>
            <pc:sldMk cId="3241919935" sldId="284"/>
            <ac:spMk id="78" creationId="{74DA1A48-E415-43BF-9FA9-2AD284DE6158}"/>
          </ac:spMkLst>
        </pc:spChg>
        <pc:spChg chg="add mod">
          <ac:chgData name="Cristian Chilipirea" userId="34ab170da5908fc4" providerId="LiveId" clId="{0F19A925-2ACE-4CE4-9C2F-EE532FD996EB}" dt="2021-04-26T22:36:04.621" v="1978" actId="20577"/>
          <ac:spMkLst>
            <pc:docMk/>
            <pc:sldMk cId="3241919935" sldId="284"/>
            <ac:spMk id="79" creationId="{0993A5A9-A363-4A4C-BC79-B07F40F56DB4}"/>
          </ac:spMkLst>
        </pc:spChg>
        <pc:spChg chg="add mod">
          <ac:chgData name="Cristian Chilipirea" userId="34ab170da5908fc4" providerId="LiveId" clId="{0F19A925-2ACE-4CE4-9C2F-EE532FD996EB}" dt="2021-04-26T22:36:12.640" v="1985" actId="20577"/>
          <ac:spMkLst>
            <pc:docMk/>
            <pc:sldMk cId="3241919935" sldId="284"/>
            <ac:spMk id="80" creationId="{207C4E57-83D1-4AAE-A8F4-6D0030267F67}"/>
          </ac:spMkLst>
        </pc:spChg>
        <pc:spChg chg="add mod">
          <ac:chgData name="Cristian Chilipirea" userId="34ab170da5908fc4" providerId="LiveId" clId="{0F19A925-2ACE-4CE4-9C2F-EE532FD996EB}" dt="2021-04-26T22:37:07.735" v="2008" actId="1076"/>
          <ac:spMkLst>
            <pc:docMk/>
            <pc:sldMk cId="3241919935" sldId="284"/>
            <ac:spMk id="94" creationId="{14A97377-2080-405D-B85A-0B9C11CA8FAD}"/>
          </ac:spMkLst>
        </pc:spChg>
        <pc:graphicFrameChg chg="add mod modGraphic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5" creationId="{F65AB6D0-EC15-4892-8ADF-EFA229E78051}"/>
          </ac:graphicFrameMkLst>
        </pc:graphicFrameChg>
        <pc:graphicFrameChg chg="add mod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6" creationId="{95E1BB90-1AFF-4276-95F7-B5407B7524D8}"/>
          </ac:graphicFrameMkLst>
        </pc:graphicFrameChg>
        <pc:graphicFrameChg chg="add mod modGraphic">
          <ac:chgData name="Cristian Chilipirea" userId="34ab170da5908fc4" providerId="LiveId" clId="{0F19A925-2ACE-4CE4-9C2F-EE532FD996EB}" dt="2021-04-26T22:36:21.075" v="1987" actId="14100"/>
          <ac:graphicFrameMkLst>
            <pc:docMk/>
            <pc:sldMk cId="3241919935" sldId="284"/>
            <ac:graphicFrameMk id="16" creationId="{82318E57-0815-4BF1-A58A-06FA9D673D65}"/>
          </ac:graphicFrameMkLst>
        </pc:graphicFrameChg>
        <pc:graphicFrameChg chg="add mod">
          <ac:chgData name="Cristian Chilipirea" userId="34ab170da5908fc4" providerId="LiveId" clId="{0F19A925-2ACE-4CE4-9C2F-EE532FD996EB}" dt="2021-04-26T22:31:56.107" v="1882" actId="571"/>
          <ac:graphicFrameMkLst>
            <pc:docMk/>
            <pc:sldMk cId="3241919935" sldId="284"/>
            <ac:graphicFrameMk id="18" creationId="{71D1EEC1-2D57-4989-951A-30E2B4F3E892}"/>
          </ac:graphicFrameMkLst>
        </pc:graphicFrameChg>
        <pc:graphicFrameChg chg="add mod">
          <ac:chgData name="Cristian Chilipirea" userId="34ab170da5908fc4" providerId="LiveId" clId="{0F19A925-2ACE-4CE4-9C2F-EE532FD996EB}" dt="2021-04-26T22:33:31.738" v="1907" actId="1076"/>
          <ac:graphicFrameMkLst>
            <pc:docMk/>
            <pc:sldMk cId="3241919935" sldId="284"/>
            <ac:graphicFrameMk id="39" creationId="{35603F7F-94D9-427B-84B8-186D896A32E9}"/>
          </ac:graphicFrameMkLst>
        </pc:graphicFrameChg>
        <pc:graphicFrameChg chg="add del mod modGraphic">
          <ac:chgData name="Cristian Chilipirea" userId="34ab170da5908fc4" providerId="LiveId" clId="{0F19A925-2ACE-4CE4-9C2F-EE532FD996EB}" dt="2021-04-26T22:34:07.025" v="1919" actId="1076"/>
          <ac:graphicFrameMkLst>
            <pc:docMk/>
            <pc:sldMk cId="3241919935" sldId="284"/>
            <ac:graphicFrameMk id="45" creationId="{7DBEF32B-C1C4-4EFC-9BF8-2DD0A2A59F93}"/>
          </ac:graphicFrameMkLst>
        </pc:graphicFrameChg>
        <pc:graphicFrameChg chg="add mod">
          <ac:chgData name="Cristian Chilipirea" userId="34ab170da5908fc4" providerId="LiveId" clId="{0F19A925-2ACE-4CE4-9C2F-EE532FD996EB}" dt="2021-04-26T22:35:06.292" v="1945" actId="1076"/>
          <ac:graphicFrameMkLst>
            <pc:docMk/>
            <pc:sldMk cId="3241919935" sldId="284"/>
            <ac:graphicFrameMk id="65" creationId="{691E5EB5-5AC5-49AD-AC2E-CA196E7574D2}"/>
          </ac:graphicFrameMkLst>
        </pc:graphicFrameChg>
        <pc:cxnChg chg="add mod">
          <ac:chgData name="Cristian Chilipirea" userId="34ab170da5908fc4" providerId="LiveId" clId="{0F19A925-2ACE-4CE4-9C2F-EE532FD996EB}" dt="2021-04-26T22:36:31.171" v="1991" actId="14100"/>
          <ac:cxnSpMkLst>
            <pc:docMk/>
            <pc:sldMk cId="3241919935" sldId="284"/>
            <ac:cxnSpMk id="8" creationId="{DF638A28-5324-4E3B-806E-9E8724A0CE0B}"/>
          </ac:cxnSpMkLst>
        </pc:cxnChg>
        <pc:cxnChg chg="add mod">
          <ac:chgData name="Cristian Chilipirea" userId="34ab170da5908fc4" providerId="LiveId" clId="{0F19A925-2ACE-4CE4-9C2F-EE532FD996EB}" dt="2021-04-26T22:34:09.659" v="1921" actId="1076"/>
          <ac:cxnSpMkLst>
            <pc:docMk/>
            <pc:sldMk cId="3241919935" sldId="284"/>
            <ac:cxnSpMk id="9" creationId="{44396835-1A7E-471B-949F-A6CE8D54CA2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0" creationId="{B37D39FA-84D2-47FF-AEE7-F4ABEF2A864D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1" creationId="{E4A5DB8C-A2EF-405F-8D18-9CE5EF92BFB8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2" creationId="{5ACC2F4B-489F-4E31-9178-5BF5EF4BA8B1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3" creationId="{D58FD2CC-C8EF-4314-8FC7-23E666248743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4" creationId="{179DAE09-C456-4D62-AFED-57BD9423AD7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5" creationId="{467ACE53-57DF-4AEC-A7B8-8B931592E6DE}"/>
          </ac:cxnSpMkLst>
        </pc:cxnChg>
        <pc:cxnChg chg="add mod">
          <ac:chgData name="Cristian Chilipirea" userId="34ab170da5908fc4" providerId="LiveId" clId="{0F19A925-2ACE-4CE4-9C2F-EE532FD996EB}" dt="2021-04-26T22:31:56.107" v="1882" actId="571"/>
          <ac:cxnSpMkLst>
            <pc:docMk/>
            <pc:sldMk cId="3241919935" sldId="284"/>
            <ac:cxnSpMk id="17" creationId="{53E67568-3826-4678-9010-55451920D61A}"/>
          </ac:cxnSpMkLst>
        </pc:cxnChg>
        <pc:cxnChg chg="add mod">
          <ac:chgData name="Cristian Chilipirea" userId="34ab170da5908fc4" providerId="LiveId" clId="{0F19A925-2ACE-4CE4-9C2F-EE532FD996EB}" dt="2021-04-26T22:36:34.858" v="1992" actId="14100"/>
          <ac:cxnSpMkLst>
            <pc:docMk/>
            <pc:sldMk cId="3241919935" sldId="284"/>
            <ac:cxnSpMk id="19" creationId="{20D19780-2B98-46F1-8FAD-923C04C0A04E}"/>
          </ac:cxnSpMkLst>
        </pc:cxnChg>
        <pc:cxnChg chg="add mod">
          <ac:chgData name="Cristian Chilipirea" userId="34ab170da5908fc4" providerId="LiveId" clId="{0F19A925-2ACE-4CE4-9C2F-EE532FD996EB}" dt="2021-04-26T22:36:55.425" v="2000" actId="14100"/>
          <ac:cxnSpMkLst>
            <pc:docMk/>
            <pc:sldMk cId="3241919935" sldId="284"/>
            <ac:cxnSpMk id="21" creationId="{DBC8C713-760D-4FAB-A54C-48C4F89B081D}"/>
          </ac:cxnSpMkLst>
        </pc:cxnChg>
        <pc:cxnChg chg="add mod">
          <ac:chgData name="Cristian Chilipirea" userId="34ab170da5908fc4" providerId="LiveId" clId="{0F19A925-2ACE-4CE4-9C2F-EE532FD996EB}" dt="2021-04-26T22:36:46.489" v="1997" actId="14100"/>
          <ac:cxnSpMkLst>
            <pc:docMk/>
            <pc:sldMk cId="3241919935" sldId="284"/>
            <ac:cxnSpMk id="25" creationId="{C38A8A54-7DDF-4D8C-840B-0C6776EA007D}"/>
          </ac:cxnSpMkLst>
        </pc:cxnChg>
        <pc:cxnChg chg="add mod">
          <ac:chgData name="Cristian Chilipirea" userId="34ab170da5908fc4" providerId="LiveId" clId="{0F19A925-2ACE-4CE4-9C2F-EE532FD996EB}" dt="2021-04-26T22:36:37.495" v="1993" actId="14100"/>
          <ac:cxnSpMkLst>
            <pc:docMk/>
            <pc:sldMk cId="3241919935" sldId="284"/>
            <ac:cxnSpMk id="27" creationId="{6823AA75-8397-447F-868D-CFE93F9D3A53}"/>
          </ac:cxnSpMkLst>
        </pc:cxnChg>
        <pc:cxnChg chg="add mod">
          <ac:chgData name="Cristian Chilipirea" userId="34ab170da5908fc4" providerId="LiveId" clId="{0F19A925-2ACE-4CE4-9C2F-EE532FD996EB}" dt="2021-04-26T22:36:41.483" v="1995" actId="14100"/>
          <ac:cxnSpMkLst>
            <pc:docMk/>
            <pc:sldMk cId="3241919935" sldId="284"/>
            <ac:cxnSpMk id="30" creationId="{9E67EB89-A326-4B9B-8B56-9B82591ACF22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31" creationId="{1B73EA41-89DC-4566-9409-C3FB78B62232}"/>
          </ac:cxnSpMkLst>
        </pc:cxnChg>
        <pc:cxnChg chg="add mod">
          <ac:chgData name="Cristian Chilipirea" userId="34ab170da5908fc4" providerId="LiveId" clId="{0F19A925-2ACE-4CE4-9C2F-EE532FD996EB}" dt="2021-04-26T22:36:53.277" v="1999" actId="14100"/>
          <ac:cxnSpMkLst>
            <pc:docMk/>
            <pc:sldMk cId="3241919935" sldId="284"/>
            <ac:cxnSpMk id="32" creationId="{6DAABAE4-12CE-4873-AB55-BD56B5EB9B98}"/>
          </ac:cxnSpMkLst>
        </pc:cxnChg>
        <pc:cxnChg chg="add mod">
          <ac:chgData name="Cristian Chilipirea" userId="34ab170da5908fc4" providerId="LiveId" clId="{0F19A925-2ACE-4CE4-9C2F-EE532FD996EB}" dt="2021-04-26T22:36:49.951" v="1998" actId="14100"/>
          <ac:cxnSpMkLst>
            <pc:docMk/>
            <pc:sldMk cId="3241919935" sldId="284"/>
            <ac:cxnSpMk id="34" creationId="{F8C9C3E2-77F6-4DE9-A5AF-016F33FD9D71}"/>
          </ac:cxnSpMkLst>
        </pc:cxnChg>
        <pc:cxnChg chg="add mod">
          <ac:chgData name="Cristian Chilipirea" userId="34ab170da5908fc4" providerId="LiveId" clId="{0F19A925-2ACE-4CE4-9C2F-EE532FD996EB}" dt="2021-04-26T22:36:39.339" v="1994" actId="14100"/>
          <ac:cxnSpMkLst>
            <pc:docMk/>
            <pc:sldMk cId="3241919935" sldId="284"/>
            <ac:cxnSpMk id="35" creationId="{99DDA0E4-5481-4B1B-86BB-32DA1E5F839D}"/>
          </ac:cxnSpMkLst>
        </pc:cxnChg>
        <pc:cxnChg chg="add mod">
          <ac:chgData name="Cristian Chilipirea" userId="34ab170da5908fc4" providerId="LiveId" clId="{0F19A925-2ACE-4CE4-9C2F-EE532FD996EB}" dt="2021-04-26T22:36:43.033" v="1996" actId="14100"/>
          <ac:cxnSpMkLst>
            <pc:docMk/>
            <pc:sldMk cId="3241919935" sldId="284"/>
            <ac:cxnSpMk id="37" creationId="{745CE70E-5D9A-4BC4-A949-BD31368F92F6}"/>
          </ac:cxnSpMkLst>
        </pc:cxnChg>
        <pc:cxnChg chg="add mod">
          <ac:chgData name="Cristian Chilipirea" userId="34ab170da5908fc4" providerId="LiveId" clId="{0F19A925-2ACE-4CE4-9C2F-EE532FD996EB}" dt="2021-04-26T22:36:28.851" v="1990" actId="14100"/>
          <ac:cxnSpMkLst>
            <pc:docMk/>
            <pc:sldMk cId="3241919935" sldId="284"/>
            <ac:cxnSpMk id="41" creationId="{3103F214-23BF-480F-B66D-33C06DD7724C}"/>
          </ac:cxnSpMkLst>
        </pc:cxnChg>
        <pc:cxnChg chg="add mod">
          <ac:chgData name="Cristian Chilipirea" userId="34ab170da5908fc4" providerId="LiveId" clId="{0F19A925-2ACE-4CE4-9C2F-EE532FD996EB}" dt="2021-04-26T22:33:42.234" v="1911" actId="571"/>
          <ac:cxnSpMkLst>
            <pc:docMk/>
            <pc:sldMk cId="3241919935" sldId="284"/>
            <ac:cxnSpMk id="42" creationId="{C3EB05CF-6CE0-4B58-B86F-59ADF234C772}"/>
          </ac:cxnSpMkLst>
        </pc:cxnChg>
        <pc:cxnChg chg="add mod">
          <ac:chgData name="Cristian Chilipirea" userId="34ab170da5908fc4" providerId="LiveId" clId="{0F19A925-2ACE-4CE4-9C2F-EE532FD996EB}" dt="2021-04-26T22:36:26.183" v="1989" actId="14100"/>
          <ac:cxnSpMkLst>
            <pc:docMk/>
            <pc:sldMk cId="3241919935" sldId="284"/>
            <ac:cxnSpMk id="43" creationId="{1F8CD3EC-1664-4FF3-8293-6057D29ACF96}"/>
          </ac:cxnSpMkLst>
        </pc:cxnChg>
        <pc:cxnChg chg="add mod">
          <ac:chgData name="Cristian Chilipirea" userId="34ab170da5908fc4" providerId="LiveId" clId="{0F19A925-2ACE-4CE4-9C2F-EE532FD996EB}" dt="2021-04-26T22:36:24.601" v="1988" actId="14100"/>
          <ac:cxnSpMkLst>
            <pc:docMk/>
            <pc:sldMk cId="3241919935" sldId="284"/>
            <ac:cxnSpMk id="44" creationId="{92F44073-B3DB-44F1-A35A-26A8B7CF283C}"/>
          </ac:cxnSpMkLst>
        </pc:cxnChg>
        <pc:cxnChg chg="add mod">
          <ac:chgData name="Cristian Chilipirea" userId="34ab170da5908fc4" providerId="LiveId" clId="{0F19A925-2ACE-4CE4-9C2F-EE532FD996EB}" dt="2021-04-26T22:34:13.312" v="1923" actId="1076"/>
          <ac:cxnSpMkLst>
            <pc:docMk/>
            <pc:sldMk cId="3241919935" sldId="284"/>
            <ac:cxnSpMk id="46" creationId="{5D3E12D2-52C5-492D-9935-4B023D64EF98}"/>
          </ac:cxnSpMkLst>
        </pc:cxnChg>
        <pc:cxnChg chg="add mod">
          <ac:chgData name="Cristian Chilipirea" userId="34ab170da5908fc4" providerId="LiveId" clId="{0F19A925-2ACE-4CE4-9C2F-EE532FD996EB}" dt="2021-04-26T22:34:59.007" v="1943" actId="14100"/>
          <ac:cxnSpMkLst>
            <pc:docMk/>
            <pc:sldMk cId="3241919935" sldId="284"/>
            <ac:cxnSpMk id="47" creationId="{A98A2783-4871-4E45-B38B-2BB4AD818AF7}"/>
          </ac:cxnSpMkLst>
        </pc:cxnChg>
        <pc:cxnChg chg="add mod">
          <ac:chgData name="Cristian Chilipirea" userId="34ab170da5908fc4" providerId="LiveId" clId="{0F19A925-2ACE-4CE4-9C2F-EE532FD996EB}" dt="2021-04-26T22:34:57.601" v="1942" actId="14100"/>
          <ac:cxnSpMkLst>
            <pc:docMk/>
            <pc:sldMk cId="3241919935" sldId="284"/>
            <ac:cxnSpMk id="49" creationId="{F8DAF4F3-D624-4CF0-80BA-B07B367F9F2A}"/>
          </ac:cxnSpMkLst>
        </pc:cxnChg>
        <pc:cxnChg chg="add mod">
          <ac:chgData name="Cristian Chilipirea" userId="34ab170da5908fc4" providerId="LiveId" clId="{0F19A925-2ACE-4CE4-9C2F-EE532FD996EB}" dt="2021-04-26T22:34:52.682" v="1941" actId="14100"/>
          <ac:cxnSpMkLst>
            <pc:docMk/>
            <pc:sldMk cId="3241919935" sldId="284"/>
            <ac:cxnSpMk id="51" creationId="{0BA1579D-7122-4F76-B6A4-E8BDDF0CECDA}"/>
          </ac:cxnSpMkLst>
        </pc:cxnChg>
        <pc:cxnChg chg="add mod">
          <ac:chgData name="Cristian Chilipirea" userId="34ab170da5908fc4" providerId="LiveId" clId="{0F19A925-2ACE-4CE4-9C2F-EE532FD996EB}" dt="2021-04-26T22:34:50.161" v="1940" actId="14100"/>
          <ac:cxnSpMkLst>
            <pc:docMk/>
            <pc:sldMk cId="3241919935" sldId="284"/>
            <ac:cxnSpMk id="52" creationId="{0D7A4FCB-99B8-44B0-8392-26033289E7A7}"/>
          </ac:cxnSpMkLst>
        </pc:cxnChg>
        <pc:cxnChg chg="add mod">
          <ac:chgData name="Cristian Chilipirea" userId="34ab170da5908fc4" providerId="LiveId" clId="{0F19A925-2ACE-4CE4-9C2F-EE532FD996EB}" dt="2021-04-26T22:34:48.059" v="1939" actId="14100"/>
          <ac:cxnSpMkLst>
            <pc:docMk/>
            <pc:sldMk cId="3241919935" sldId="284"/>
            <ac:cxnSpMk id="53" creationId="{9D7AFE1B-27A4-4689-8ED0-DB7F09A4DC8D}"/>
          </ac:cxnSpMkLst>
        </pc:cxnChg>
        <pc:cxnChg chg="add mod">
          <ac:chgData name="Cristian Chilipirea" userId="34ab170da5908fc4" providerId="LiveId" clId="{0F19A925-2ACE-4CE4-9C2F-EE532FD996EB}" dt="2021-04-26T22:34:44.509" v="1936" actId="14100"/>
          <ac:cxnSpMkLst>
            <pc:docMk/>
            <pc:sldMk cId="3241919935" sldId="284"/>
            <ac:cxnSpMk id="54" creationId="{71259377-F958-43CD-B98D-DEA54428FCBE}"/>
          </ac:cxnSpMkLst>
        </pc:cxnChg>
        <pc:cxnChg chg="add mod">
          <ac:chgData name="Cristian Chilipirea" userId="34ab170da5908fc4" providerId="LiveId" clId="{0F19A925-2ACE-4CE4-9C2F-EE532FD996EB}" dt="2021-04-26T22:34:42.313" v="1935" actId="14100"/>
          <ac:cxnSpMkLst>
            <pc:docMk/>
            <pc:sldMk cId="3241919935" sldId="284"/>
            <ac:cxnSpMk id="55" creationId="{802AEB89-7A22-4FFF-AA91-0B5C5BA0A8AB}"/>
          </ac:cxnSpMkLst>
        </pc:cxnChg>
        <pc:cxnChg chg="add mod">
          <ac:chgData name="Cristian Chilipirea" userId="34ab170da5908fc4" providerId="LiveId" clId="{0F19A925-2ACE-4CE4-9C2F-EE532FD996EB}" dt="2021-04-26T22:34:39.277" v="1934" actId="14100"/>
          <ac:cxnSpMkLst>
            <pc:docMk/>
            <pc:sldMk cId="3241919935" sldId="284"/>
            <ac:cxnSpMk id="56" creationId="{FD0D4A04-5953-477E-8148-965FD05FF42B}"/>
          </ac:cxnSpMkLst>
        </pc:cxnChg>
        <pc:cxnChg chg="add mod">
          <ac:chgData name="Cristian Chilipirea" userId="34ab170da5908fc4" providerId="LiveId" clId="{0F19A925-2ACE-4CE4-9C2F-EE532FD996EB}" dt="2021-04-26T22:35:11.605" v="1948" actId="14100"/>
          <ac:cxnSpMkLst>
            <pc:docMk/>
            <pc:sldMk cId="3241919935" sldId="284"/>
            <ac:cxnSpMk id="66" creationId="{CE1B9799-5B2E-4A3C-AD6C-26EA0855115C}"/>
          </ac:cxnSpMkLst>
        </pc:cxnChg>
        <pc:cxnChg chg="add mod">
          <ac:chgData name="Cristian Chilipirea" userId="34ab170da5908fc4" providerId="LiveId" clId="{0F19A925-2ACE-4CE4-9C2F-EE532FD996EB}" dt="2021-04-26T22:35:24.105" v="1954" actId="14100"/>
          <ac:cxnSpMkLst>
            <pc:docMk/>
            <pc:sldMk cId="3241919935" sldId="284"/>
            <ac:cxnSpMk id="69" creationId="{0829EABF-5F79-437C-B2A3-D4923B1D0A0C}"/>
          </ac:cxnSpMkLst>
        </pc:cxnChg>
        <pc:cxnChg chg="add mod">
          <ac:chgData name="Cristian Chilipirea" userId="34ab170da5908fc4" providerId="LiveId" clId="{0F19A925-2ACE-4CE4-9C2F-EE532FD996EB}" dt="2021-04-26T22:35:26.396" v="1955" actId="14100"/>
          <ac:cxnSpMkLst>
            <pc:docMk/>
            <pc:sldMk cId="3241919935" sldId="284"/>
            <ac:cxnSpMk id="70" creationId="{06A97694-C979-4A8D-B9D8-2EAAC5655E08}"/>
          </ac:cxnSpMkLst>
        </pc:cxnChg>
        <pc:cxnChg chg="add mod">
          <ac:chgData name="Cristian Chilipirea" userId="34ab170da5908fc4" providerId="LiveId" clId="{0F19A925-2ACE-4CE4-9C2F-EE532FD996EB}" dt="2021-04-26T22:35:28.293" v="1956" actId="14100"/>
          <ac:cxnSpMkLst>
            <pc:docMk/>
            <pc:sldMk cId="3241919935" sldId="284"/>
            <ac:cxnSpMk id="71" creationId="{007C58C0-DB4C-47EB-BEF0-446D0686B338}"/>
          </ac:cxnSpMkLst>
        </pc:cxnChg>
        <pc:cxnChg chg="add mod">
          <ac:chgData name="Cristian Chilipirea" userId="34ab170da5908fc4" providerId="LiveId" clId="{0F19A925-2ACE-4CE4-9C2F-EE532FD996EB}" dt="2021-04-26T22:35:21.671" v="1953" actId="14100"/>
          <ac:cxnSpMkLst>
            <pc:docMk/>
            <pc:sldMk cId="3241919935" sldId="284"/>
            <ac:cxnSpMk id="72" creationId="{C2BB0A3C-E69C-4820-AB4B-ED796C399137}"/>
          </ac:cxnSpMkLst>
        </pc:cxnChg>
      </pc:sldChg>
      <pc:sldChg chg="addSp delSp modSp new mod">
        <pc:chgData name="Cristian Chilipirea" userId="34ab170da5908fc4" providerId="LiveId" clId="{0F19A925-2ACE-4CE4-9C2F-EE532FD996EB}" dt="2021-04-26T22:37:32.947" v="2015" actId="1076"/>
        <pc:sldMkLst>
          <pc:docMk/>
          <pc:sldMk cId="2876362613" sldId="285"/>
        </pc:sldMkLst>
        <pc:spChg chg="del">
          <ac:chgData name="Cristian Chilipirea" userId="34ab170da5908fc4" providerId="LiveId" clId="{0F19A925-2ACE-4CE4-9C2F-EE532FD996EB}" dt="2021-04-26T22:37:26.761" v="2010" actId="478"/>
          <ac:spMkLst>
            <pc:docMk/>
            <pc:sldMk cId="2876362613" sldId="285"/>
            <ac:spMk id="4" creationId="{8F901CC0-6647-479C-907B-7AFBFD6B16BB}"/>
          </ac:spMkLst>
        </pc:spChg>
        <pc:picChg chg="add mod">
          <ac:chgData name="Cristian Chilipirea" userId="34ab170da5908fc4" providerId="LiveId" clId="{0F19A925-2ACE-4CE4-9C2F-EE532FD996EB}" dt="2021-04-26T22:37:32.947" v="2015" actId="1076"/>
          <ac:picMkLst>
            <pc:docMk/>
            <pc:sldMk cId="2876362613" sldId="285"/>
            <ac:picMk id="6" creationId="{D1E2C134-3316-427B-8E13-3532DC187606}"/>
          </ac:picMkLst>
        </pc:picChg>
      </pc:sldChg>
      <pc:sldChg chg="addSp delSp modSp new mod">
        <pc:chgData name="Cristian Chilipirea" userId="34ab170da5908fc4" providerId="LiveId" clId="{0F19A925-2ACE-4CE4-9C2F-EE532FD996EB}" dt="2021-04-26T22:39:07.078" v="2059" actId="20577"/>
        <pc:sldMkLst>
          <pc:docMk/>
          <pc:sldMk cId="1856140273" sldId="286"/>
        </pc:sldMkLst>
        <pc:spChg chg="del">
          <ac:chgData name="Cristian Chilipirea" userId="34ab170da5908fc4" providerId="LiveId" clId="{0F19A925-2ACE-4CE4-9C2F-EE532FD996EB}" dt="2021-04-26T22:37:52.837" v="2017" actId="478"/>
          <ac:spMkLst>
            <pc:docMk/>
            <pc:sldMk cId="1856140273" sldId="286"/>
            <ac:spMk id="4" creationId="{B03710B3-6FDA-4A9E-94B7-B812CF21F917}"/>
          </ac:spMkLst>
        </pc:spChg>
        <pc:spChg chg="add mod">
          <ac:chgData name="Cristian Chilipirea" userId="34ab170da5908fc4" providerId="LiveId" clId="{0F19A925-2ACE-4CE4-9C2F-EE532FD996EB}" dt="2021-04-26T22:38:35.329" v="2039" actId="1076"/>
          <ac:spMkLst>
            <pc:docMk/>
            <pc:sldMk cId="1856140273" sldId="286"/>
            <ac:spMk id="9" creationId="{1CF5FCEF-E6BF-4648-B9B9-A089703CC808}"/>
          </ac:spMkLst>
        </pc:spChg>
        <pc:spChg chg="add mod">
          <ac:chgData name="Cristian Chilipirea" userId="34ab170da5908fc4" providerId="LiveId" clId="{0F19A925-2ACE-4CE4-9C2F-EE532FD996EB}" dt="2021-04-26T22:39:07.078" v="2059" actId="20577"/>
          <ac:spMkLst>
            <pc:docMk/>
            <pc:sldMk cId="1856140273" sldId="286"/>
            <ac:spMk id="12" creationId="{6196C57D-2C23-4682-8D0E-6210CBB67D85}"/>
          </ac:spMkLst>
        </pc:spChg>
        <pc:picChg chg="add mod">
          <ac:chgData name="Cristian Chilipirea" userId="34ab170da5908fc4" providerId="LiveId" clId="{0F19A925-2ACE-4CE4-9C2F-EE532FD996EB}" dt="2021-04-26T22:37:57.113" v="2022" actId="1076"/>
          <ac:picMkLst>
            <pc:docMk/>
            <pc:sldMk cId="1856140273" sldId="286"/>
            <ac:picMk id="6" creationId="{5E1E5B9F-A13D-4A44-A748-45EA84095330}"/>
          </ac:picMkLst>
        </pc:picChg>
        <pc:picChg chg="add mod">
          <ac:chgData name="Cristian Chilipirea" userId="34ab170da5908fc4" providerId="LiveId" clId="{0F19A925-2ACE-4CE4-9C2F-EE532FD996EB}" dt="2021-04-26T22:38:26.952" v="2027" actId="1076"/>
          <ac:picMkLst>
            <pc:docMk/>
            <pc:sldMk cId="1856140273" sldId="286"/>
            <ac:picMk id="8" creationId="{7ED0647D-3ECE-482D-8B86-F404839D3B05}"/>
          </ac:picMkLst>
        </pc:picChg>
        <pc:picChg chg="add mod">
          <ac:chgData name="Cristian Chilipirea" userId="34ab170da5908fc4" providerId="LiveId" clId="{0F19A925-2ACE-4CE4-9C2F-EE532FD996EB}" dt="2021-04-26T22:38:58.589" v="2045" actId="14100"/>
          <ac:picMkLst>
            <pc:docMk/>
            <pc:sldMk cId="1856140273" sldId="286"/>
            <ac:picMk id="11" creationId="{D865643A-E357-4C39-B77C-7E59C2793050}"/>
          </ac:picMkLst>
        </pc:picChg>
      </pc:sldChg>
      <pc:sldChg chg="modSp new mod">
        <pc:chgData name="Cristian Chilipirea" userId="34ab170da5908fc4" providerId="LiveId" clId="{0F19A925-2ACE-4CE4-9C2F-EE532FD996EB}" dt="2021-04-26T22:40:13.803" v="2072" actId="207"/>
        <pc:sldMkLst>
          <pc:docMk/>
          <pc:sldMk cId="3872301924" sldId="287"/>
        </pc:sldMkLst>
        <pc:spChg chg="mod">
          <ac:chgData name="Cristian Chilipirea" userId="34ab170da5908fc4" providerId="LiveId" clId="{0F19A925-2ACE-4CE4-9C2F-EE532FD996EB}" dt="2021-04-26T22:39:19.537" v="2063" actId="20577"/>
          <ac:spMkLst>
            <pc:docMk/>
            <pc:sldMk cId="3872301924" sldId="287"/>
            <ac:spMk id="3" creationId="{B76105AD-F86C-4118-A4D7-D56B19C7B359}"/>
          </ac:spMkLst>
        </pc:spChg>
        <pc:spChg chg="mod">
          <ac:chgData name="Cristian Chilipirea" userId="34ab170da5908fc4" providerId="LiveId" clId="{0F19A925-2ACE-4CE4-9C2F-EE532FD996EB}" dt="2021-04-26T22:40:13.803" v="2072" actId="207"/>
          <ac:spMkLst>
            <pc:docMk/>
            <pc:sldMk cId="3872301924" sldId="287"/>
            <ac:spMk id="4" creationId="{A5C99BA1-DB8B-4BF7-BC78-1F28C6F95B47}"/>
          </ac:spMkLst>
        </pc:spChg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26-Oct-21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66104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072761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444714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4735829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20680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01019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04005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46642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57625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9570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10371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167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14979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5308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30016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84865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785363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680185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95728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3866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216008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58733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86197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87591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7800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4863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154233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15252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287018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7995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19856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08499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90836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879784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13129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06618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535126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805253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454892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658879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822125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016193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048145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73309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624343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564201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51128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888328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79363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92956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926357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802051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275715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66622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362136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356288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64202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89522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475828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879681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832319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718920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056464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01744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079099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1371229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549885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064364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75890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817072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391958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355050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9988530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54606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4020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21011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908383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10047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9556853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62482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7781820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3536119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439128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1822790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22738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8682010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2417134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9925304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8335949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3864732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04839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162886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8867634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5192765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4391281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5822734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0757980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834941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743810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2050043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055241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39589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7316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913052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939264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996882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862525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797788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802822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206814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516377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9493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319877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854216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060059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071012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567933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717956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76556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588299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915366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4984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31010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944773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769142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616483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286879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78615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9552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94606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6708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3390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3339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4309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0193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271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77812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5718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9872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77764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3034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61063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00559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82871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20718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6821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4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04106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35292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82692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55747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78816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31919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37815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03113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53661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6263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12180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85196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09106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54871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97985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05275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29312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82383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4214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3111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49583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67249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99215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19011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0124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502732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05287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997423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9452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092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65404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01446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93456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42245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32466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45380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35385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41798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459092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105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401743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763499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126192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003239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699178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76251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70045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018375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666440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016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594355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82573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520642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227481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826617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966634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867377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382371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05434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0701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049171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57067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873799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03493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804398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5223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213921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375663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863117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3309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28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image" Target="../media/image3.png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Chilipirea – </a:t>
            </a:r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29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  <p:sldLayoutId id="2147483767" r:id="rId119"/>
    <p:sldLayoutId id="2147483768" r:id="rId120"/>
    <p:sldLayoutId id="2147483769" r:id="rId121"/>
    <p:sldLayoutId id="2147483770" r:id="rId122"/>
    <p:sldLayoutId id="2147483771" r:id="rId123"/>
    <p:sldLayoutId id="2147483772" r:id="rId124"/>
    <p:sldLayoutId id="2147483773" r:id="rId125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4779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0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0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1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0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14.jpg"/><Relationship Id="rId5" Type="http://schemas.openxmlformats.org/officeDocument/2006/relationships/hyperlink" Target="http://citeseerx.ist.psu.edu/viewdoc/download?doi=10.1.1.464.7118&amp;rep=rep1&amp;type=pdf" TargetMode="External"/><Relationship Id="rId4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0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0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0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0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0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1861" y="2156792"/>
            <a:ext cx="7829783" cy="1524480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br>
              <a:rPr lang="ro-RO" dirty="0"/>
            </a:br>
            <a:r>
              <a:rPr lang="en-US" altLang="en-US" sz="2800" dirty="0" err="1">
                <a:ea typeface="ＭＳ Ｐゴシック" panose="020B0600070205080204" pitchFamily="34" charset="-128"/>
              </a:rPr>
              <a:t>Abordarea</a:t>
            </a:r>
            <a:r>
              <a:rPr lang="en-US" altLang="en-US" sz="2800" dirty="0"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ea typeface="ＭＳ Ｐゴシック" panose="020B0600070205080204" pitchFamily="34" charset="-128"/>
              </a:rPr>
              <a:t>algoritmilor</a:t>
            </a:r>
            <a:r>
              <a:rPr lang="en-US" altLang="en-US" sz="2800" dirty="0">
                <a:ea typeface="ＭＳ Ｐゴシック" panose="020B0600070205080204" pitchFamily="34" charset="-128"/>
              </a:rPr>
              <a:t> </a:t>
            </a:r>
            <a:r>
              <a:rPr lang="ro-RO" altLang="en-US" sz="2800" dirty="0">
                <a:ea typeface="ＭＳ Ｐゴシック" panose="020B0600070205080204" pitchFamily="34" charset="-128"/>
              </a:rPr>
              <a:t>în mod paralel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r"/>
            <a:r>
              <a:rPr lang="ro-RO" dirty="0">
                <a:solidFill>
                  <a:schemeClr val="tx2"/>
                </a:solidFill>
              </a:rPr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50453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46760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43039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3934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35647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31893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2E5D5A-0595-46DA-8872-4BDFF6BC99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F84E28-AA50-434D-B6E0-B4C0D5CF530E}"/>
              </a:ext>
            </a:extLst>
          </p:cNvPr>
          <p:cNvSpPr txBox="1"/>
          <p:nvPr/>
        </p:nvSpPr>
        <p:spPr>
          <a:xfrm>
            <a:off x="2279577" y="578719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Câte numere sunt mai mici decât mine?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9A9EC-F81A-429B-A525-43869BBF762C}"/>
              </a:ext>
            </a:extLst>
          </p:cNvPr>
          <p:cNvSpPr txBox="1"/>
          <p:nvPr/>
        </p:nvSpPr>
        <p:spPr>
          <a:xfrm>
            <a:off x="2800258" y="541786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Câte numere sunt mai mici decât mine?</a:t>
            </a:r>
          </a:p>
        </p:txBody>
      </p:sp>
    </p:spTree>
    <p:extLst>
      <p:ext uri="{BB962C8B-B14F-4D97-AF65-F5344CB8AC3E}">
        <p14:creationId xmlns:p14="http://schemas.microsoft.com/office/powerpoint/2010/main" val="76810507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Replicated Workers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92145" y="2060848"/>
            <a:ext cx="7897" cy="3672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983051" y="1988840"/>
            <a:ext cx="7898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8535694" y="1918614"/>
            <a:ext cx="1966" cy="3814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120337" y="1988840"/>
            <a:ext cx="13529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692545" y="1988840"/>
            <a:ext cx="0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112009" y="285293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695019" y="242088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248302" y="227687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845833" y="240236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01" y="2370861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855" y="23641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49" y="23641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09" y="2369394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954983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531962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4" name="Straight Arrow Connector 3"/>
          <p:cNvCxnSpPr>
            <a:stCxn id="5" idx="1"/>
          </p:cNvCxnSpPr>
          <p:nvPr/>
        </p:nvCxnSpPr>
        <p:spPr>
          <a:xfrm flipH="1">
            <a:off x="5087888" y="2550882"/>
            <a:ext cx="2050812" cy="16702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2207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585365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56" y="3487653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56" y="385229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56" y="275339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56" y="3118035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521842" y="1340136"/>
            <a:ext cx="5616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Task-urile pot </a:t>
            </a:r>
            <a:r>
              <a:rPr lang="en-US" sz="2400" b="1" dirty="0" err="1"/>
              <a:t>crea</a:t>
            </a:r>
            <a:r>
              <a:rPr lang="en-US" sz="2400" b="1" dirty="0"/>
              <a:t> </a:t>
            </a:r>
            <a:r>
              <a:rPr lang="en-US" sz="2400" b="1" dirty="0" err="1"/>
              <a:t>mai</a:t>
            </a:r>
            <a:r>
              <a:rPr lang="en-US" sz="2400" b="1" dirty="0"/>
              <a:t> multe task-</a:t>
            </a:r>
            <a:r>
              <a:rPr lang="en-US" sz="2400" b="1" dirty="0" err="1"/>
              <a:t>uri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3257111" y="2064757"/>
            <a:ext cx="51413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putTask</a:t>
            </a:r>
            <a:r>
              <a:rPr lang="en-US" altLang="en-US" sz="2400" dirty="0">
                <a:solidFill>
                  <a:srgbClr val="808030"/>
                </a:solidFill>
                <a:latin typeface="Arial Unicode MS"/>
              </a:rPr>
              <a:t>(</a:t>
            </a:r>
            <a:r>
              <a:rPr lang="en-US" altLang="en-US" sz="2400" dirty="0">
                <a:latin typeface="Arial Unicode MS"/>
              </a:rPr>
              <a:t>new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Task3</a:t>
            </a:r>
            <a:r>
              <a:rPr lang="en-US" altLang="en-US" sz="2400" dirty="0">
                <a:solidFill>
                  <a:srgbClr val="808030"/>
                </a:solidFill>
                <a:latin typeface="Arial Unicode MS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/>
              </a:rPr>
              <a:t>;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CA8C1E-F83D-4FE4-B551-4302B2DD665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77674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626" y="2899465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01" y="2930286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09" y="2369394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Replicated Workers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92145" y="2060848"/>
            <a:ext cx="7897" cy="3672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983051" y="1988840"/>
            <a:ext cx="7898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8535694" y="1918614"/>
            <a:ext cx="1966" cy="3814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120337" y="1988840"/>
            <a:ext cx="13529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692545" y="1988840"/>
            <a:ext cx="0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138700" y="335699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695019" y="321297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287548" y="259757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832304" y="285293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01" y="2370861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855" y="23641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49" y="23641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954983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531962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2207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585365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56" y="3487653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56" y="385229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56" y="275339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56" y="3118035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419AE-4738-4648-AAE9-EAEFA15108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674918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49" y="23641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626" y="2899465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01" y="2930286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09" y="2369394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Replicated Workers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92145" y="2060848"/>
            <a:ext cx="7897" cy="3672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983051" y="1988840"/>
            <a:ext cx="7898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8535694" y="1918614"/>
            <a:ext cx="1966" cy="3814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120337" y="1988840"/>
            <a:ext cx="13529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692545" y="1988840"/>
            <a:ext cx="0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138700" y="335699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695019" y="321297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287548" y="2975810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834779" y="307744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01" y="2370861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855" y="23641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954983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531962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2207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585365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50" y="349225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56" y="385229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49" y="2897421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726" y="297581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098458-B4BF-4204-9798-34E491DBD2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7008929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49" y="23641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626" y="2899465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01" y="2930286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09" y="2369394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Replicated Workers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92145" y="2060848"/>
            <a:ext cx="7897" cy="3672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983051" y="1988840"/>
            <a:ext cx="7898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8535694" y="1918614"/>
            <a:ext cx="1966" cy="3814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120337" y="1988840"/>
            <a:ext cx="13529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692545" y="1988840"/>
            <a:ext cx="0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138700" y="335699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695019" y="338650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287548" y="2975810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834779" y="307744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01" y="2370861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855" y="23641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954983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531962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2207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585365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50" y="349225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56" y="349225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49" y="2897421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726" y="297581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4B87B-7CE2-4D3A-AE36-03E92C07E30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1991597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49" y="2897421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726" y="297581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49" y="23641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626" y="2899465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01" y="2930286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09" y="2369394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Replicated Workers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92145" y="2060848"/>
            <a:ext cx="7897" cy="3672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983051" y="1988840"/>
            <a:ext cx="7898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8535694" y="1918614"/>
            <a:ext cx="1966" cy="3814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120337" y="1988840"/>
            <a:ext cx="13529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692545" y="1988840"/>
            <a:ext cx="0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130649" y="39330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702917" y="39330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287548" y="349225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845833" y="349225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01" y="2370861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855" y="23641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954983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531962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2207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585365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50" y="349225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56" y="349225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FB79CC-D23B-465F-B53F-7CFB15A610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452410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49" y="2897421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726" y="297581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49" y="23641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626" y="2899465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01" y="2930286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09" y="2369394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Replicated Workers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92145" y="2060848"/>
            <a:ext cx="7897" cy="3672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983051" y="1988840"/>
            <a:ext cx="7898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8535694" y="1918614"/>
            <a:ext cx="1966" cy="3814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120337" y="1988840"/>
            <a:ext cx="13529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692545" y="1988840"/>
            <a:ext cx="0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130649" y="39330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702917" y="39330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287548" y="349225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845833" y="349225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01" y="2370861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855" y="23641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084" y="366463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303" y="3692396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381" y="4069574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547" y="413354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50" y="349225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56" y="349225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1780314" y="2048197"/>
            <a:ext cx="51696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ro-RO" sz="2400" dirty="0" err="1"/>
              <a:t>ând</a:t>
            </a:r>
            <a:r>
              <a:rPr lang="ro-RO" sz="2400" dirty="0"/>
              <a:t> oprim </a:t>
            </a:r>
            <a:r>
              <a:rPr lang="ro-RO" sz="2400" dirty="0" err="1"/>
              <a:t>thread</a:t>
            </a:r>
            <a:r>
              <a:rPr lang="ro-RO" sz="2400" dirty="0"/>
              <a:t>-urile</a:t>
            </a:r>
            <a:r>
              <a:rPr lang="en-US" sz="2400" dirty="0"/>
              <a:t>?</a:t>
            </a:r>
          </a:p>
          <a:p>
            <a:r>
              <a:rPr lang="ro-RO" sz="2400" dirty="0"/>
              <a:t>Depinde de problemă</a:t>
            </a:r>
            <a:r>
              <a:rPr lang="en-US" sz="2400" dirty="0"/>
              <a:t>.</a:t>
            </a:r>
          </a:p>
          <a:p>
            <a:r>
              <a:rPr lang="ro-RO" sz="2400" dirty="0"/>
              <a:t>Dacă e suficient putem să oprim imediat după găsirea unei soluții</a:t>
            </a:r>
            <a:r>
              <a:rPr lang="en-US" sz="2400" dirty="0"/>
              <a:t>.</a:t>
            </a:r>
          </a:p>
          <a:p>
            <a:r>
              <a:rPr lang="ro-RO" sz="2400" dirty="0"/>
              <a:t>Trebuie ținut cont că unele probleme nu au soluție</a:t>
            </a:r>
            <a:r>
              <a:rPr lang="en-US" sz="2400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1927630" y="4871750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C0"/>
                </a:solidFill>
                <a:latin typeface="Consolas" panose="020B0609020204030204" pitchFamily="49" charset="0"/>
              </a:rPr>
              <a:t>joinWorkerThreads</a:t>
            </a:r>
            <a:r>
              <a:rPr lang="en-US" dirty="0">
                <a:solidFill>
                  <a:srgbClr val="0000C0"/>
                </a:solidFill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03EF01-6796-4EB0-A330-7226EAC46D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809546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4A4EF-DD7A-4802-A665-10DD75CDA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68C7-4B54-408D-8D79-0BB86BFCD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0526C-D1F7-4DD0-9C42-949D737F75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9825578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Queens Problem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038075" y="23862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58878" y="23862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79681" y="238622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62" y="23867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037953" y="290761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558695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079498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600301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37770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558573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079376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600057" y="342900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037709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558451" y="3949298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79254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600057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94EA9-A001-461C-8C79-99F7B5D85B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CF22C1-F7DF-4303-B597-A03E9E258BEA}"/>
              </a:ext>
            </a:extLst>
          </p:cNvPr>
          <p:cNvSpPr txBox="1"/>
          <p:nvPr/>
        </p:nvSpPr>
        <p:spPr>
          <a:xfrm>
            <a:off x="2654641" y="4990987"/>
            <a:ext cx="684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Se cere aranjare a N regine pe o tablă </a:t>
            </a:r>
            <a:r>
              <a:rPr lang="ro-RO" sz="2400" b="1" dirty="0" err="1"/>
              <a:t>NxN</a:t>
            </a:r>
            <a:r>
              <a:rPr lang="ro-RO" sz="2400" b="1" dirty="0"/>
              <a:t> în așa fel încât să nu se atace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361038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N Queens Problem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038075" y="238622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58878" y="238622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79681" y="238622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62" y="2386766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037953" y="290761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558695" y="290761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079498" y="290761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600301" y="290761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37770" y="342845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558573" y="342845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079376" y="342845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600057" y="342900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037709" y="3949298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558451" y="3949298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79254" y="3949298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600057" y="3949298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38616" y="1434797"/>
            <a:ext cx="6386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Nu avem </a:t>
            </a:r>
            <a:r>
              <a:rPr lang="en-US" sz="2400" b="1" dirty="0" err="1"/>
              <a:t>voie</a:t>
            </a:r>
            <a:r>
              <a:rPr lang="en-US" sz="2400" b="1" dirty="0"/>
              <a:t> </a:t>
            </a:r>
            <a:r>
              <a:rPr lang="en-US" sz="2400" b="1" dirty="0" err="1"/>
              <a:t>mai</a:t>
            </a:r>
            <a:r>
              <a:rPr lang="en-US" sz="2400" b="1" dirty="0"/>
              <a:t> mult de o </a:t>
            </a:r>
            <a:r>
              <a:rPr lang="en-US" sz="2400" b="1" dirty="0" err="1"/>
              <a:t>regin</a:t>
            </a:r>
            <a:r>
              <a:rPr lang="ro-RO" sz="2400" b="1" dirty="0"/>
              <a:t>ă pe linie</a:t>
            </a:r>
            <a:endParaRPr lang="en-US" sz="24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A0E8B-8736-4F11-8CE4-B4174D9A0C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2800916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N Queens Problem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038075" y="238622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58878" y="238622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79681" y="238622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62" y="2386766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037953" y="290761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558695" y="290761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079498" y="290761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600301" y="290761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37770" y="342845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558573" y="3428454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079376" y="342845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600057" y="342900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037709" y="394929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558451" y="3949298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79254" y="394929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600057" y="3949298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38615" y="1434797"/>
            <a:ext cx="6934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Nu avem voie mai mult de o regină pe coloană</a:t>
            </a:r>
            <a:endParaRPr lang="en-US" sz="24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2BFE5-86BC-46EB-A39D-C53929CE3C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27995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54178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50453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46760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43039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3934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35647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31893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39A4C9-CBC8-4383-A74C-73659F4687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D42832-E659-4F92-8897-DFCB1FBFB006}"/>
              </a:ext>
            </a:extLst>
          </p:cNvPr>
          <p:cNvSpPr txBox="1"/>
          <p:nvPr/>
        </p:nvSpPr>
        <p:spPr>
          <a:xfrm>
            <a:off x="2279577" y="578719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Câte numere sunt mai mici decât mine?</a:t>
            </a:r>
          </a:p>
        </p:txBody>
      </p:sp>
    </p:spTree>
    <p:extLst>
      <p:ext uri="{BB962C8B-B14F-4D97-AF65-F5344CB8AC3E}">
        <p14:creationId xmlns:p14="http://schemas.microsoft.com/office/powerpoint/2010/main" val="30719898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N Queens Problem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038075" y="238622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58878" y="238622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79681" y="238622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62" y="2386766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037953" y="290761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558695" y="290761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079498" y="290761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600301" y="290761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37770" y="342845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558573" y="3428454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079376" y="342845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600057" y="342900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037709" y="3949298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558451" y="394929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79254" y="3949298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600057" y="394929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38615" y="1434797"/>
            <a:ext cx="7207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Nu avem voie mai mult de o regină pe diagonală</a:t>
            </a:r>
            <a:endParaRPr lang="en-US" sz="24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2C494-DDEC-48B9-A86F-6935C20025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959252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Queens Problem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038075" y="23862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58878" y="23862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79681" y="238622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62" y="23867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037953" y="290761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558695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079498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600301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37770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558573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079376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600057" y="342900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037709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558451" y="3949298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79254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600057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05649" y="18620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84503" y="238439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22449" y="18620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48294" y="186117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73254" y="186117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84320" y="290761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84076" y="342845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83832" y="394352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738537" y="2353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259340" y="2353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780143" y="2353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300824" y="2353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806111" y="182907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22911" y="182907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848756" y="182816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73716" y="182816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5" name="Connector: Curved 4"/>
          <p:cNvCxnSpPr>
            <a:stCxn id="32" idx="2"/>
            <a:endCxn id="51" idx="3"/>
          </p:cNvCxnSpPr>
          <p:nvPr/>
        </p:nvCxnSpPr>
        <p:spPr>
          <a:xfrm rot="5400000">
            <a:off x="7673247" y="2322337"/>
            <a:ext cx="815092" cy="1919624"/>
          </a:xfrm>
          <a:prstGeom prst="curved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040683" y="3623508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Două metode de a nota o soluție.</a:t>
            </a:r>
          </a:p>
          <a:p>
            <a:endParaRPr lang="ro-RO" b="1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BDC9BEB-7F25-45C6-A59D-8BDA44BC6EE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328C3C-D149-495B-86D3-8BA048BF5045}"/>
              </a:ext>
            </a:extLst>
          </p:cNvPr>
          <p:cNvSpPr txBox="1"/>
          <p:nvPr/>
        </p:nvSpPr>
        <p:spPr>
          <a:xfrm>
            <a:off x="2270405" y="4976049"/>
            <a:ext cx="77557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Poziția din vector reprezintă coloana pe care este așezată regina.</a:t>
            </a:r>
          </a:p>
          <a:p>
            <a:endParaRPr lang="ro-RO" b="1" dirty="0"/>
          </a:p>
          <a:p>
            <a:endParaRPr lang="ro-RO" b="1" dirty="0"/>
          </a:p>
          <a:p>
            <a:r>
              <a:rPr lang="ro-RO" b="1" dirty="0"/>
              <a:t>Valoarea din vector reprezintă linia pe care este așezată regina.</a:t>
            </a:r>
          </a:p>
        </p:txBody>
      </p:sp>
    </p:spTree>
    <p:extLst>
      <p:ext uri="{BB962C8B-B14F-4D97-AF65-F5344CB8AC3E}">
        <p14:creationId xmlns:p14="http://schemas.microsoft.com/office/powerpoint/2010/main" val="2373237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Queens Problem – </a:t>
            </a:r>
            <a:r>
              <a:rPr lang="ro-RO" dirty="0"/>
              <a:t>Soluție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038075" y="238622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558878" y="23862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79681" y="23862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600362" y="23867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037953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558695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079498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600301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37770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558573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079376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600057" y="34290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037709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558451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079254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600057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05649" y="18620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84503" y="238439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22449" y="18620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48294" y="186117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73254" y="186117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84320" y="290761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84076" y="342845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83832" y="394352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738537" y="2353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259340" y="2353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780143" y="2353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300824" y="2353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806111" y="182907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22911" y="182907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848756" y="182816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73716" y="182816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0D90B-6910-4DC0-AD31-1DEED5DE713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816742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Queens Problem – </a:t>
            </a:r>
            <a:r>
              <a:rPr lang="ro-RO" dirty="0"/>
              <a:t>Soluție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038075" y="238622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558878" y="238622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681" y="23862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600362" y="23867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037953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558695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079498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600301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37770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558573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079376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600057" y="34290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037709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558451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079254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600057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05649" y="18620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84503" y="238439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22449" y="18620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48294" y="186117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73254" y="186117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84320" y="290761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84076" y="342845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83832" y="394352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738537" y="2353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259340" y="2353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780143" y="2353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300824" y="2353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806111" y="182907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22911" y="182907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848756" y="182816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73716" y="182816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66981" y="3585150"/>
            <a:ext cx="2340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Conflict linie</a:t>
            </a:r>
            <a:endParaRPr lang="en-US" sz="2800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4890C-0440-464C-872C-232C5F29DD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7627652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Queens Problem – </a:t>
            </a:r>
            <a:r>
              <a:rPr lang="ro-RO" dirty="0"/>
              <a:t>Soluție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038075" y="238622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558878" y="23862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79681" y="23862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600362" y="23867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037953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558695" y="290761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079498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600301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37770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558573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079376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600057" y="34290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037709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558451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079254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600057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05649" y="18620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84503" y="238439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22449" y="18620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48294" y="186117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73254" y="186117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84320" y="290761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84076" y="342845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83832" y="394352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738537" y="2353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259340" y="2353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780143" y="2353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300824" y="2353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806111" y="182907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22911" y="182907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848756" y="182816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73716" y="182816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67096" y="3581727"/>
            <a:ext cx="3300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Conflict diagonală</a:t>
            </a:r>
            <a:endParaRPr lang="en-US" sz="2800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62034F-A32D-4E0E-8069-9A0EE609935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572621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Queens Problem – </a:t>
            </a:r>
            <a:r>
              <a:rPr lang="ro-RO" dirty="0"/>
              <a:t>Soluție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038075" y="238622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558878" y="23862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79681" y="23862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600362" y="23867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037953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558695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079498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600301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37770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558573" y="3428454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079376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600057" y="34290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037709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558451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079254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600057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05649" y="18620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84503" y="238439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22449" y="18620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48294" y="186117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73254" y="186117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84320" y="290761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84076" y="342845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83832" y="394352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738537" y="2353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259340" y="2353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780143" y="2353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300824" y="2353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806111" y="182907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22911" y="182907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848756" y="182816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73716" y="182816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66981" y="3585151"/>
            <a:ext cx="29912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OK.</a:t>
            </a:r>
          </a:p>
          <a:p>
            <a:endParaRPr lang="en-US" sz="2800" b="1" dirty="0"/>
          </a:p>
          <a:p>
            <a:r>
              <a:rPr lang="ro-RO" sz="2800" b="1" dirty="0"/>
              <a:t>Și tot așa până punem toate reginele</a:t>
            </a:r>
            <a:endParaRPr lang="en-US" sz="2800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F0D97E-9EDC-4010-8736-8501545520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4141022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Queens Problem – </a:t>
            </a:r>
            <a:r>
              <a:rPr lang="ro-RO" dirty="0"/>
              <a:t>Soluție paralelă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550339" y="15082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71142" y="15082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591945" y="15082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112626" y="15088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17913" y="98415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134713" y="98415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660558" y="98323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185518" y="98323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550339" y="25453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071142" y="25453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591945" y="25453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112626" y="25459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550339" y="36444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071142" y="36444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591945" y="36444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112626" y="364502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550339" y="49096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071142" y="49096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591945" y="49096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112626" y="49101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26CD9-9AF9-4F88-AA03-C5008C4C64D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738465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Queens Problem – </a:t>
            </a:r>
            <a:r>
              <a:rPr lang="ro-RO" dirty="0"/>
              <a:t>Soluție paralelă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974798" y="159419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495601" y="159419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016404" y="159419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537085" y="159474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042372" y="107006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59172" y="107006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085017" y="106914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09977" y="106914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974615" y="211613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495418" y="211613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016221" y="211613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536902" y="211667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976932" y="26369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69" name="Rectangle 68"/>
          <p:cNvSpPr/>
          <p:nvPr/>
        </p:nvSpPr>
        <p:spPr>
          <a:xfrm>
            <a:off x="2497735" y="26369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70" name="Rectangle 69"/>
          <p:cNvSpPr/>
          <p:nvPr/>
        </p:nvSpPr>
        <p:spPr>
          <a:xfrm>
            <a:off x="3018538" y="26369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539219" y="26375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976749" y="31589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2497552" y="31589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018355" y="31589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539036" y="31594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972664" y="42703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77" name="Rectangle 76"/>
          <p:cNvSpPr/>
          <p:nvPr/>
        </p:nvSpPr>
        <p:spPr>
          <a:xfrm>
            <a:off x="2493467" y="42703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014270" y="42703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534951" y="42708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040238" y="374619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557038" y="374619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082883" y="374527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607843" y="374527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972481" y="479226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493284" y="479226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86" name="Rectangle 85"/>
          <p:cNvSpPr/>
          <p:nvPr/>
        </p:nvSpPr>
        <p:spPr>
          <a:xfrm>
            <a:off x="3014087" y="479226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534768" y="479281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974798" y="5313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89" name="Rectangle 88"/>
          <p:cNvSpPr/>
          <p:nvPr/>
        </p:nvSpPr>
        <p:spPr>
          <a:xfrm>
            <a:off x="2495601" y="5313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90" name="Rectangle 89"/>
          <p:cNvSpPr/>
          <p:nvPr/>
        </p:nvSpPr>
        <p:spPr>
          <a:xfrm>
            <a:off x="3016404" y="5313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537085" y="531365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974615" y="583504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93" name="Rectangle 92"/>
          <p:cNvSpPr/>
          <p:nvPr/>
        </p:nvSpPr>
        <p:spPr>
          <a:xfrm>
            <a:off x="2495418" y="583504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94" name="Rectangle 93"/>
          <p:cNvSpPr/>
          <p:nvPr/>
        </p:nvSpPr>
        <p:spPr>
          <a:xfrm>
            <a:off x="3016221" y="583504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536902" y="58355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7844131" y="159365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97" name="Rectangle 96"/>
          <p:cNvSpPr/>
          <p:nvPr/>
        </p:nvSpPr>
        <p:spPr>
          <a:xfrm>
            <a:off x="8364934" y="159365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98" name="Rectangle 97"/>
          <p:cNvSpPr/>
          <p:nvPr/>
        </p:nvSpPr>
        <p:spPr>
          <a:xfrm>
            <a:off x="8885737" y="159365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9406418" y="159419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911705" y="10695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8428505" y="10695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8954350" y="106860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9479310" y="106860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7843948" y="211558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8364751" y="211558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8885554" y="211558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406235" y="211613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7846265" y="263643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8367068" y="263643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8887871" y="263643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9408552" y="26369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7846082" y="31583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8366885" y="31583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8887688" y="31583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9408369" y="31589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7839680" y="4269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8360483" y="4269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8881286" y="4269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9401967" y="4269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907254" y="374510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8424054" y="374510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8949899" y="374418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9474859" y="374418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7839497" y="479117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8360300" y="479117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8881103" y="479117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9401784" y="479171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7841814" y="53120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8362617" y="53120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8883420" y="53120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9404101" y="5312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841631" y="58339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8362434" y="58339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8883237" y="58339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9403918" y="58344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1709" y="3679757"/>
            <a:ext cx="2141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Și tot așa</a:t>
            </a:r>
            <a:r>
              <a:rPr lang="en-US" sz="2800" b="1" dirty="0"/>
              <a:t>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05198" y="166968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4105198" y="219161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4103873" y="53586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4103873" y="59099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103873" y="486720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9988971" y="166968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9988971" y="219161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9988971" y="271651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9988971" y="59099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9988971" y="538508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33C1A-1A5C-43C0-830E-ACB43D434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082874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50BEB7-37F0-4DB5-902A-781F1B87C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D06B62-BEC1-427A-9614-D285C4F561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B1979C-90FF-497D-8774-02AD8AE1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1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57871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54178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50453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46760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43039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3934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35647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31893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7DB4E-B618-4091-B878-4F6E1BC26C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14351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606502" y="1115452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Acestea sunt pozițiile în vectorul final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45F69-2DF2-4C5F-9C43-7AFFFA9CD6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2575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1359" y="1109355"/>
            <a:ext cx="3792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Acestea sunt pozițiile în vectorul final</a:t>
            </a:r>
            <a:endParaRPr lang="en-US" sz="2000" dirty="0"/>
          </a:p>
        </p:txBody>
      </p:sp>
      <p:sp>
        <p:nvSpPr>
          <p:cNvPr id="29" name="Rectangle 28"/>
          <p:cNvSpPr/>
          <p:nvPr/>
        </p:nvSpPr>
        <p:spPr>
          <a:xfrm>
            <a:off x="6017574" y="51528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538255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058814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579556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100359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621162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141843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662402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2158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42263" y="5745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6584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83564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99789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25170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50551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73755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7</a:t>
            </a:r>
          </a:p>
        </p:txBody>
      </p:sp>
      <p:cxnSp>
        <p:nvCxnSpPr>
          <p:cNvPr id="7" name="Straight Arrow Connector 6"/>
          <p:cNvCxnSpPr>
            <a:cxnSpLocks/>
            <a:stCxn id="3" idx="1"/>
            <a:endCxn id="78" idx="3"/>
          </p:cNvCxnSpPr>
          <p:nvPr/>
        </p:nvCxnSpPr>
        <p:spPr>
          <a:xfrm flipH="1" flipV="1">
            <a:off x="6341319" y="1300118"/>
            <a:ext cx="220040" cy="163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/>
          <p:cNvCxnSpPr>
            <a:stCxn id="73" idx="2"/>
            <a:endCxn id="29" idx="0"/>
          </p:cNvCxnSpPr>
          <p:nvPr/>
        </p:nvCxnSpPr>
        <p:spPr>
          <a:xfrm rot="16200000" flipH="1">
            <a:off x="4658641" y="3533492"/>
            <a:ext cx="3145620" cy="93169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378918-742F-47FE-BCD2-A75257C277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353374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17574" y="51528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538255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058814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579556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100359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621162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141843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662402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2158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42263" y="5745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6584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83564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99789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25170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50551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73755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7</a:t>
            </a:r>
          </a:p>
        </p:txBody>
      </p:sp>
      <p:cxnSp>
        <p:nvCxnSpPr>
          <p:cNvPr id="11" name="Connector: Elbow 10"/>
          <p:cNvCxnSpPr>
            <a:stCxn id="68" idx="2"/>
            <a:endCxn id="30" idx="0"/>
          </p:cNvCxnSpPr>
          <p:nvPr/>
        </p:nvCxnSpPr>
        <p:spPr>
          <a:xfrm rot="16200000" flipH="1">
            <a:off x="3616642" y="1971357"/>
            <a:ext cx="3146712" cy="321743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9A0EF-80D1-4721-B390-77233D90EC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1A0BD4-57ED-44A9-A337-361040BB4C4D}"/>
              </a:ext>
            </a:extLst>
          </p:cNvPr>
          <p:cNvSpPr txBox="1"/>
          <p:nvPr/>
        </p:nvSpPr>
        <p:spPr>
          <a:xfrm>
            <a:off x="6561359" y="1109355"/>
            <a:ext cx="3792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Acestea sunt pozițiile în vectorul final</a:t>
            </a:r>
            <a:endParaRPr lang="en-US" sz="20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A8EC40-84C6-40A3-9E5A-802A120227FC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6341319" y="1300118"/>
            <a:ext cx="220040" cy="163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537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1360" y="1109355"/>
            <a:ext cx="3621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Acestea sunt pozițiile în vectorul final</a:t>
            </a:r>
            <a:endParaRPr lang="en-US" sz="2000" dirty="0"/>
          </a:p>
        </p:txBody>
      </p:sp>
      <p:sp>
        <p:nvSpPr>
          <p:cNvPr id="29" name="Rectangle 28"/>
          <p:cNvSpPr/>
          <p:nvPr/>
        </p:nvSpPr>
        <p:spPr>
          <a:xfrm>
            <a:off x="6017574" y="51528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538255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058814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579556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100359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621162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141843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662402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2158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42263" y="5745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6584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83564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99789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25170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50551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73755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7</a:t>
            </a:r>
          </a:p>
        </p:txBody>
      </p:sp>
      <p:cxnSp>
        <p:nvCxnSpPr>
          <p:cNvPr id="7" name="Straight Arrow Connector 6"/>
          <p:cNvCxnSpPr>
            <a:cxnSpLocks/>
            <a:stCxn id="3" idx="1"/>
            <a:endCxn id="78" idx="3"/>
          </p:cNvCxnSpPr>
          <p:nvPr/>
        </p:nvCxnSpPr>
        <p:spPr>
          <a:xfrm flipH="1" flipV="1">
            <a:off x="6341319" y="1300118"/>
            <a:ext cx="220040" cy="163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/>
          <p:cNvCxnSpPr>
            <a:stCxn id="70" idx="2"/>
            <a:endCxn id="31" idx="0"/>
          </p:cNvCxnSpPr>
          <p:nvPr/>
        </p:nvCxnSpPr>
        <p:spPr>
          <a:xfrm rot="16200000" flipH="1">
            <a:off x="4397694" y="2231850"/>
            <a:ext cx="3146712" cy="269645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7139E-B9EA-4C0E-BAED-253A6D8A14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74436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17574" y="51528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538255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058814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579556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100359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621162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141843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662402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2158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42263" y="5745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6584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83564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99789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25170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50551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73755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7</a:t>
            </a:r>
          </a:p>
        </p:txBody>
      </p:sp>
      <p:cxnSp>
        <p:nvCxnSpPr>
          <p:cNvPr id="11" name="Connector: Elbow 10"/>
          <p:cNvCxnSpPr>
            <a:stCxn id="67" idx="2"/>
            <a:endCxn id="32" idx="0"/>
          </p:cNvCxnSpPr>
          <p:nvPr/>
        </p:nvCxnSpPr>
        <p:spPr>
          <a:xfrm rot="16200000" flipH="1">
            <a:off x="3877013" y="1190427"/>
            <a:ext cx="3146712" cy="477929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CA487-59E8-4BAA-BC97-12C6006DC17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070671-918C-4694-BC70-1F2E80D1ADD2}"/>
              </a:ext>
            </a:extLst>
          </p:cNvPr>
          <p:cNvSpPr txBox="1"/>
          <p:nvPr/>
        </p:nvSpPr>
        <p:spPr>
          <a:xfrm>
            <a:off x="6561359" y="1109355"/>
            <a:ext cx="3792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Acestea sunt pozițiile în vectorul final</a:t>
            </a:r>
            <a:endParaRPr lang="en-US" sz="20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C841808-AD4A-4186-BF63-6B883F8FB276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6341319" y="1300118"/>
            <a:ext cx="220040" cy="163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350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17574" y="51528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538255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058814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579556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100359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621162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141843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662402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2158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42263" y="5745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6584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83564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99789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25170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50551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73755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7</a:t>
            </a:r>
          </a:p>
        </p:txBody>
      </p:sp>
      <p:cxnSp>
        <p:nvCxnSpPr>
          <p:cNvPr id="11" name="Connector: Elbow 10"/>
          <p:cNvCxnSpPr>
            <a:stCxn id="71" idx="2"/>
            <a:endCxn id="33" idx="0"/>
          </p:cNvCxnSpPr>
          <p:nvPr/>
        </p:nvCxnSpPr>
        <p:spPr>
          <a:xfrm rot="16200000" flipH="1">
            <a:off x="5178868" y="1971479"/>
            <a:ext cx="3146712" cy="3217194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25F32E-0F02-42F6-83B9-702726E5BB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C1BF20-30A8-4451-AFEC-1A721903D969}"/>
              </a:ext>
            </a:extLst>
          </p:cNvPr>
          <p:cNvSpPr txBox="1"/>
          <p:nvPr/>
        </p:nvSpPr>
        <p:spPr>
          <a:xfrm>
            <a:off x="6561359" y="1109355"/>
            <a:ext cx="3792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Acestea sunt pozițiile în vectorul final</a:t>
            </a:r>
            <a:endParaRPr lang="en-US" sz="20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6B9A9DF-1100-42BD-920B-96E943671490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6341319" y="1300118"/>
            <a:ext cx="220040" cy="163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848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17574" y="51528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538255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058814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579556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100359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621162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141843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662402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2158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42263" y="5745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6584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83564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99789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25170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50551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73755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7</a:t>
            </a:r>
          </a:p>
        </p:txBody>
      </p:sp>
      <p:cxnSp>
        <p:nvCxnSpPr>
          <p:cNvPr id="11" name="Connector: Elbow 10"/>
          <p:cNvCxnSpPr>
            <a:stCxn id="72" idx="2"/>
            <a:endCxn id="34" idx="0"/>
          </p:cNvCxnSpPr>
          <p:nvPr/>
        </p:nvCxnSpPr>
        <p:spPr>
          <a:xfrm rot="16200000" flipH="1">
            <a:off x="5699883" y="1971691"/>
            <a:ext cx="3146166" cy="321731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E71D7-5B61-4061-8571-BF5D4D8ED1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8CB7F7-8C02-4AB2-8A69-51642A085AD4}"/>
              </a:ext>
            </a:extLst>
          </p:cNvPr>
          <p:cNvSpPr txBox="1"/>
          <p:nvPr/>
        </p:nvSpPr>
        <p:spPr>
          <a:xfrm>
            <a:off x="6561359" y="1109355"/>
            <a:ext cx="3792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Acestea sunt pozițiile în vectorul final</a:t>
            </a:r>
            <a:endParaRPr lang="en-US" sz="20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3E9AF85-929B-47D2-A2F7-B710A0D6F2B7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6341319" y="1300118"/>
            <a:ext cx="220040" cy="163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54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BE9D25-FF73-43F9-8C90-3A7ECB06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09397-82A8-48EF-9117-E71DFD37BD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E1481-4BCA-4EB0-8EA4-3F4AE5D6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7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17574" y="51528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538255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058814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579556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100359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621162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141843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662402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2158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42263" y="5745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6584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83564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99789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25170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50551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73755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7</a:t>
            </a:r>
          </a:p>
        </p:txBody>
      </p:sp>
      <p:cxnSp>
        <p:nvCxnSpPr>
          <p:cNvPr id="11" name="Connector: Elbow 10"/>
          <p:cNvCxnSpPr>
            <a:stCxn id="69" idx="2"/>
            <a:endCxn id="35" idx="0"/>
          </p:cNvCxnSpPr>
          <p:nvPr/>
        </p:nvCxnSpPr>
        <p:spPr>
          <a:xfrm rot="16200000" flipH="1">
            <a:off x="5178534" y="930207"/>
            <a:ext cx="3147258" cy="5300284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0282F9-E0CA-4E90-9C9E-DB844A3CF2B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F2136-D589-4968-8076-F6AFF3FF16F3}"/>
              </a:ext>
            </a:extLst>
          </p:cNvPr>
          <p:cNvSpPr txBox="1"/>
          <p:nvPr/>
        </p:nvSpPr>
        <p:spPr>
          <a:xfrm>
            <a:off x="6561359" y="1109355"/>
            <a:ext cx="3792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Acestea sunt pozițiile în vectorul final</a:t>
            </a:r>
            <a:endParaRPr lang="en-US" sz="20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9046FE-F147-4874-B17E-1A8BF196A4D6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6341319" y="1300118"/>
            <a:ext cx="220040" cy="163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566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17574" y="51528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538255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058814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579556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100359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621162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141843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662402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2158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42263" y="5745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6584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83564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99789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25170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50551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73755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7</a:t>
            </a:r>
          </a:p>
        </p:txBody>
      </p:sp>
      <p:cxnSp>
        <p:nvCxnSpPr>
          <p:cNvPr id="11" name="Connector: Elbow 10"/>
          <p:cNvCxnSpPr>
            <a:stCxn id="66" idx="2"/>
            <a:endCxn id="36" idx="0"/>
          </p:cNvCxnSpPr>
          <p:nvPr/>
        </p:nvCxnSpPr>
        <p:spPr>
          <a:xfrm rot="16200000" flipH="1">
            <a:off x="4657549" y="-111337"/>
            <a:ext cx="3147804" cy="738282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F02D2-7988-45C6-90CA-8B8443D4CC2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E9F17D-73B8-444B-B011-99CAD1A30C87}"/>
              </a:ext>
            </a:extLst>
          </p:cNvPr>
          <p:cNvSpPr txBox="1"/>
          <p:nvPr/>
        </p:nvSpPr>
        <p:spPr>
          <a:xfrm>
            <a:off x="6561359" y="1109355"/>
            <a:ext cx="3792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Acestea sunt pozițiile în vectorul final</a:t>
            </a:r>
            <a:endParaRPr lang="en-US" sz="20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4B79E01-2678-4762-A231-24D5230D284F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6341319" y="1300118"/>
            <a:ext cx="220040" cy="163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160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  <a:r>
              <a:rPr lang="ro-RO" dirty="0"/>
              <a:t> Paralel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947117" y="21144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67798" y="21149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988357" y="21149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09099" y="21149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029902" y="21149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50705" y="21149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71386" y="21155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91945" y="21155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708036" y="50120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28717" y="50126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749276" y="50126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270018" y="50126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790821" y="50126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311624" y="50126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832305" y="50131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352864" y="50131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B9A54E-EAFD-407D-9A17-6C9CB37043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57203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  <a:r>
              <a:rPr lang="ro-RO" dirty="0"/>
              <a:t> Paralel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1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868947" y="1605953"/>
            <a:ext cx="3360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/>
              <a:t>Răspunsul la toate întrebările poate fi determinat în paralel</a:t>
            </a:r>
            <a:endParaRPr lang="en-US" sz="2400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00903-95B7-48D2-9984-580B4454F7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C77367-9944-4612-9D37-12831B6DDE7C}"/>
              </a:ext>
            </a:extLst>
          </p:cNvPr>
          <p:cNvSpPr txBox="1"/>
          <p:nvPr/>
        </p:nvSpPr>
        <p:spPr>
          <a:xfrm>
            <a:off x="2279577" y="578719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Câte numere sunt mai mici decât mine?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831070-D250-48EE-89DF-32366329F6F4}"/>
              </a:ext>
            </a:extLst>
          </p:cNvPr>
          <p:cNvSpPr txBox="1"/>
          <p:nvPr/>
        </p:nvSpPr>
        <p:spPr>
          <a:xfrm>
            <a:off x="2800258" y="541786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3B458C-7A17-4E21-94A6-A2F76298FF3C}"/>
              </a:ext>
            </a:extLst>
          </p:cNvPr>
          <p:cNvSpPr txBox="1"/>
          <p:nvPr/>
        </p:nvSpPr>
        <p:spPr>
          <a:xfrm>
            <a:off x="3320817" y="5045341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95FF83-1666-4B65-A1BF-900620C43A96}"/>
              </a:ext>
            </a:extLst>
          </p:cNvPr>
          <p:cNvSpPr txBox="1"/>
          <p:nvPr/>
        </p:nvSpPr>
        <p:spPr>
          <a:xfrm>
            <a:off x="3841559" y="467491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Câte numere sunt mai mici decât mine?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09356-F636-47B3-B723-3CC96A356304}"/>
              </a:ext>
            </a:extLst>
          </p:cNvPr>
          <p:cNvSpPr txBox="1"/>
          <p:nvPr/>
        </p:nvSpPr>
        <p:spPr>
          <a:xfrm>
            <a:off x="4362362" y="4304493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C000"/>
                </a:solidFill>
              </a:rPr>
              <a:t>Câte numere sunt mai mici decât mine?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2A5766-3E9F-4991-A00C-C8137E1053B4}"/>
              </a:ext>
            </a:extLst>
          </p:cNvPr>
          <p:cNvSpPr txBox="1"/>
          <p:nvPr/>
        </p:nvSpPr>
        <p:spPr>
          <a:xfrm>
            <a:off x="4883165" y="393406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Câte numere sunt mai mici decât mine?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C8FEB-2850-49CD-BBEE-ACAF2B51719F}"/>
              </a:ext>
            </a:extLst>
          </p:cNvPr>
          <p:cNvSpPr txBox="1"/>
          <p:nvPr/>
        </p:nvSpPr>
        <p:spPr>
          <a:xfrm>
            <a:off x="5403846" y="3563645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Câte numere sunt mai mici decât mine?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60F100-CF3A-42FC-97D2-3548F1A2EB6C}"/>
              </a:ext>
            </a:extLst>
          </p:cNvPr>
          <p:cNvSpPr txBox="1"/>
          <p:nvPr/>
        </p:nvSpPr>
        <p:spPr>
          <a:xfrm>
            <a:off x="5924405" y="3189378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rgbClr val="7030A0"/>
                </a:solidFill>
              </a:rPr>
              <a:t>Câte numere sunt mai mici decât mine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36400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  <a:r>
              <a:rPr lang="ro-RO" dirty="0"/>
              <a:t> Paralel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57871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54178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50453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46760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43039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3934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35647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31893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68947" y="1605953"/>
            <a:ext cx="3360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/>
              <a:t>Răspunsul la toate întrebările poate fi determinat în paralel</a:t>
            </a:r>
            <a:endParaRPr lang="en-US" sz="24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6A4CFE-0FB3-4DA7-83B5-288BD94DC6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866173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  <a:r>
              <a:rPr lang="ro-RO" dirty="0"/>
              <a:t> Paralel</a:t>
            </a:r>
            <a:endParaRPr lang="en-US" dirty="0"/>
          </a:p>
        </p:txBody>
      </p:sp>
      <p:sp>
        <p:nvSpPr>
          <p:cNvPr id="47" name="Parallelogram 46"/>
          <p:cNvSpPr/>
          <p:nvPr/>
        </p:nvSpPr>
        <p:spPr>
          <a:xfrm>
            <a:off x="4210868" y="274105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Parallelogram 48"/>
          <p:cNvSpPr/>
          <p:nvPr/>
        </p:nvSpPr>
        <p:spPr>
          <a:xfrm>
            <a:off x="4659389" y="274231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arallelogram 50"/>
          <p:cNvSpPr/>
          <p:nvPr/>
        </p:nvSpPr>
        <p:spPr>
          <a:xfrm>
            <a:off x="5107910" y="274105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arallelogram 52"/>
          <p:cNvSpPr/>
          <p:nvPr/>
        </p:nvSpPr>
        <p:spPr>
          <a:xfrm>
            <a:off x="5556431" y="2738448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arallelogram 53"/>
          <p:cNvSpPr/>
          <p:nvPr/>
        </p:nvSpPr>
        <p:spPr>
          <a:xfrm>
            <a:off x="6005876" y="274491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arallelogram 54"/>
          <p:cNvSpPr/>
          <p:nvPr/>
        </p:nvSpPr>
        <p:spPr>
          <a:xfrm>
            <a:off x="6454397" y="274617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arallelogram 55"/>
          <p:cNvSpPr/>
          <p:nvPr/>
        </p:nvSpPr>
        <p:spPr>
          <a:xfrm>
            <a:off x="6902918" y="274491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arallelogram 57"/>
          <p:cNvSpPr/>
          <p:nvPr/>
        </p:nvSpPr>
        <p:spPr>
          <a:xfrm>
            <a:off x="7351439" y="274231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arallelogram 58"/>
          <p:cNvSpPr/>
          <p:nvPr/>
        </p:nvSpPr>
        <p:spPr>
          <a:xfrm>
            <a:off x="7799960" y="2737621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161601-2C57-4855-AFD5-968D118AFF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347136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  <a:r>
              <a:rPr lang="ro-RO" dirty="0"/>
              <a:t> Paralel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1360" y="1109355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dirty="0"/>
              <a:t>Poziții</a:t>
            </a:r>
            <a:endParaRPr lang="en-US" sz="2000" dirty="0"/>
          </a:p>
        </p:txBody>
      </p:sp>
      <p:sp>
        <p:nvSpPr>
          <p:cNvPr id="29" name="Rectangle 28"/>
          <p:cNvSpPr/>
          <p:nvPr/>
        </p:nvSpPr>
        <p:spPr>
          <a:xfrm>
            <a:off x="6017574" y="51528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538255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058814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579556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100359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621162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141843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662402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2158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42263" y="5745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6584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83564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99789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25170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50551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73755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7</a:t>
            </a:r>
          </a:p>
        </p:txBody>
      </p:sp>
      <p:cxnSp>
        <p:nvCxnSpPr>
          <p:cNvPr id="7" name="Straight Arrow Connector 6"/>
          <p:cNvCxnSpPr>
            <a:stCxn id="3" idx="1"/>
            <a:endCxn id="78" idx="3"/>
          </p:cNvCxnSpPr>
          <p:nvPr/>
        </p:nvCxnSpPr>
        <p:spPr>
          <a:xfrm flipH="1" flipV="1">
            <a:off x="6341319" y="1300118"/>
            <a:ext cx="220040" cy="9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/>
          <p:cNvCxnSpPr>
            <a:stCxn id="66" idx="2"/>
            <a:endCxn id="36" idx="0"/>
          </p:cNvCxnSpPr>
          <p:nvPr/>
        </p:nvCxnSpPr>
        <p:spPr>
          <a:xfrm rot="16200000" flipH="1">
            <a:off x="4657549" y="-111337"/>
            <a:ext cx="3147804" cy="7382825"/>
          </a:xfrm>
          <a:prstGeom prst="bentConnector3">
            <a:avLst>
              <a:gd name="adj1" fmla="val 8920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/>
          <p:cNvCxnSpPr>
            <a:stCxn id="73" idx="2"/>
            <a:endCxn id="29" idx="0"/>
          </p:cNvCxnSpPr>
          <p:nvPr/>
        </p:nvCxnSpPr>
        <p:spPr>
          <a:xfrm rot="16200000" flipH="1">
            <a:off x="4658641" y="3533492"/>
            <a:ext cx="3145620" cy="93169"/>
          </a:xfrm>
          <a:prstGeom prst="bentConnector3">
            <a:avLst>
              <a:gd name="adj1" fmla="val 9642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/>
          <p:cNvCxnSpPr>
            <a:stCxn id="68" idx="2"/>
            <a:endCxn id="30" idx="0"/>
          </p:cNvCxnSpPr>
          <p:nvPr/>
        </p:nvCxnSpPr>
        <p:spPr>
          <a:xfrm rot="16200000" flipH="1">
            <a:off x="3616642" y="1971357"/>
            <a:ext cx="3146712" cy="3217438"/>
          </a:xfrm>
          <a:prstGeom prst="bentConnector3">
            <a:avLst>
              <a:gd name="adj1" fmla="val 62978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/>
          <p:cNvCxnSpPr>
            <a:stCxn id="70" idx="2"/>
            <a:endCxn id="31" idx="0"/>
          </p:cNvCxnSpPr>
          <p:nvPr/>
        </p:nvCxnSpPr>
        <p:spPr>
          <a:xfrm rot="16200000" flipH="1">
            <a:off x="4397694" y="2231850"/>
            <a:ext cx="3146712" cy="2696452"/>
          </a:xfrm>
          <a:prstGeom prst="bentConnector3">
            <a:avLst>
              <a:gd name="adj1" fmla="val 47743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/>
          <p:cNvCxnSpPr>
            <a:stCxn id="67" idx="2"/>
            <a:endCxn id="32" idx="0"/>
          </p:cNvCxnSpPr>
          <p:nvPr/>
        </p:nvCxnSpPr>
        <p:spPr>
          <a:xfrm rot="16200000" flipH="1">
            <a:off x="3877013" y="1190427"/>
            <a:ext cx="3146712" cy="4779298"/>
          </a:xfrm>
          <a:prstGeom prst="bentConnector3">
            <a:avLst>
              <a:gd name="adj1" fmla="val 7257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/>
          <p:cNvCxnSpPr>
            <a:stCxn id="71" idx="2"/>
            <a:endCxn id="33" idx="0"/>
          </p:cNvCxnSpPr>
          <p:nvPr/>
        </p:nvCxnSpPr>
        <p:spPr>
          <a:xfrm rot="16200000" flipH="1">
            <a:off x="5178868" y="1971479"/>
            <a:ext cx="3146712" cy="3217194"/>
          </a:xfrm>
          <a:prstGeom prst="bentConnector3">
            <a:avLst>
              <a:gd name="adj1" fmla="val 4040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/>
          <p:cNvCxnSpPr>
            <a:stCxn id="72" idx="2"/>
            <a:endCxn id="34" idx="0"/>
          </p:cNvCxnSpPr>
          <p:nvPr/>
        </p:nvCxnSpPr>
        <p:spPr>
          <a:xfrm rot="16200000" flipH="1">
            <a:off x="5699883" y="1971691"/>
            <a:ext cx="3146166" cy="3217316"/>
          </a:xfrm>
          <a:prstGeom prst="bentConnector3">
            <a:avLst>
              <a:gd name="adj1" fmla="val 31094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/>
          <p:cNvCxnSpPr>
            <a:stCxn id="69" idx="2"/>
            <a:endCxn id="35" idx="0"/>
          </p:cNvCxnSpPr>
          <p:nvPr/>
        </p:nvCxnSpPr>
        <p:spPr>
          <a:xfrm rot="16200000" flipH="1">
            <a:off x="5178534" y="930207"/>
            <a:ext cx="3147258" cy="5300284"/>
          </a:xfrm>
          <a:prstGeom prst="bentConnector3">
            <a:avLst>
              <a:gd name="adj1" fmla="val 56206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6868947" y="1605953"/>
            <a:ext cx="3360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/>
              <a:t>Toate valorile pot fi mutate în paralel în noul vector</a:t>
            </a:r>
            <a:endParaRPr lang="en-US" sz="24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710137-8697-4954-BA52-24B1B894F6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556281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F5781-9D28-4558-9AEB-BB82218A0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7EC05-9C90-4233-A788-E6D59845F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D6D66-6BEE-42D3-B430-489C0DC589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401384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9091" y="2880654"/>
            <a:ext cx="436489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200" dirty="0"/>
              <a:t>Avem ca intrare două liste </a:t>
            </a:r>
            <a:r>
              <a:rPr lang="ro-RO" sz="3200" b="1" dirty="0"/>
              <a:t>sortate</a:t>
            </a:r>
            <a:r>
              <a:rPr lang="en-US" sz="3200" dirty="0"/>
              <a:t> </a:t>
            </a:r>
            <a:r>
              <a:rPr lang="ro-RO" sz="3200" dirty="0"/>
              <a:t>dorim să le unim într-o listă </a:t>
            </a:r>
            <a:r>
              <a:rPr lang="ro-RO" sz="3200" b="1" dirty="0"/>
              <a:t>sortată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2351585" y="129664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2872388" y="129664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3191" y="129664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13872" y="129718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34431" y="129718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51585" y="194416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872388" y="194416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93191" y="194416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13872" y="19447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434431" y="19447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42494" y="52281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763297" y="52281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284100" y="52281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04781" y="52286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25340" y="52286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846082" y="52286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366885" y="52286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887688" y="52286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408369" y="52292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928928" y="52292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05144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051057" y="2260163"/>
                <a:ext cx="7128792" cy="261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o-RO" sz="3200" dirty="0"/>
                  <a:t>Soluție</a:t>
                </a:r>
                <a:r>
                  <a:rPr lang="en-US" sz="3200" dirty="0"/>
                  <a:t>: </a:t>
                </a:r>
              </a:p>
              <a:p>
                <a:pPr algn="ctr"/>
                <a:r>
                  <a:rPr lang="ro-RO" sz="3200" dirty="0"/>
                  <a:t>Se extrage mereu cel mai mic element</a:t>
                </a:r>
                <a:r>
                  <a:rPr lang="en-US" sz="3200" dirty="0"/>
                  <a:t> </a:t>
                </a:r>
              </a:p>
              <a:p>
                <a:pPr algn="ctr"/>
                <a:r>
                  <a:rPr lang="en-US" sz="3200" dirty="0"/>
                  <a:t>(</a:t>
                </a:r>
                <a:r>
                  <a:rPr lang="ro-RO" sz="3200" dirty="0"/>
                  <a:t>Garantat să fie pe prima poziție în una din cele două liste</a:t>
                </a:r>
                <a:r>
                  <a:rPr lang="en-US" sz="3200" dirty="0"/>
                  <a:t>)</a:t>
                </a:r>
              </a:p>
              <a:p>
                <a:pPr algn="ctr"/>
                <a:r>
                  <a:rPr lang="ro-RO" sz="3600" dirty="0"/>
                  <a:t>Complexitate: </a:t>
                </a:r>
                <a14:m>
                  <m:oMath xmlns:m="http://schemas.openxmlformats.org/officeDocument/2006/math">
                    <m:r>
                      <a:rPr lang="ro-RO" sz="36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ro-RO" sz="36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3600" b="1" i="1">
                        <a:latin typeface="Cambria Math" panose="02040503050406030204" pitchFamily="18" charset="0"/>
                      </a:rPr>
                      <m:t>𝑵</m:t>
                    </m:r>
                    <m:r>
                      <a:rPr lang="ro-RO" sz="3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057" y="2260163"/>
                <a:ext cx="7128792" cy="2616101"/>
              </a:xfrm>
              <a:prstGeom prst="rect">
                <a:avLst/>
              </a:prstGeom>
              <a:blipFill>
                <a:blip r:embed="rId3"/>
                <a:stretch>
                  <a:fillRect l="-2224" t="-3030" r="-2053" b="-7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2351585" y="129664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2872388" y="129664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3191" y="129664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13872" y="129718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34431" y="129718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51585" y="194416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872388" y="194416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93191" y="194416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13872" y="19447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434431" y="19447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242494" y="52281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763297" y="52281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284100" y="52281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804781" y="52286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325340" y="52286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846082" y="52286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366885" y="52286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887688" y="52286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Rectangle 45"/>
          <p:cNvSpPr/>
          <p:nvPr/>
        </p:nvSpPr>
        <p:spPr>
          <a:xfrm>
            <a:off x="9408369" y="52292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928928" y="52292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2" name="Title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48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072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47117" y="21144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67798" y="21149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988357" y="21149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09099" y="21149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029902" y="21149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50705" y="21149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71386" y="21155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91945" y="21155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708036" y="50120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28717" y="50126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749276" y="50126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270018" y="50126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790821" y="50126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311624" y="50126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832305" y="50131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352864" y="50131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F179B0-2C6E-4038-AC4D-4C68447040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474753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05243" y="17722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326046" y="17722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46849" y="17722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6753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88089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05243" y="241979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26046" y="241979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46849" y="241979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367530" y="242034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88089" y="242034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381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05243" y="17722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326046" y="17722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46849" y="17722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6753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88089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17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26046" y="241979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46849" y="241979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367530" y="242034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88089" y="242034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56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268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326046" y="17722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46849" y="17722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6753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88089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17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26046" y="241979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46849" y="241979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367530" y="242034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88089" y="242034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930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268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326046" y="17722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46849" y="17722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6753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88089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17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5361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46849" y="241979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367530" y="242034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88089" y="242034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282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268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453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46849" y="17722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6753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88089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17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5361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46849" y="241979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367530" y="242034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88089" y="242034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850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268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453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954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6753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88089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17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5361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46849" y="241979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367530" y="242034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88089" y="242034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167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268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453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954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6753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88089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17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5361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1638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367530" y="242034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88089" y="242034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104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268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453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954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6753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88089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17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5361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1638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3731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88089" y="242034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259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268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453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954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5823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88089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17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5361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1638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3731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88089" y="242034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123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268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453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954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5823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88089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17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5361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1638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3731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4791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300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79577" y="578719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Câte numere sunt mai mici decât mine?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00258" y="541786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320817" y="5045341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841559" y="467491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Câte numere sunt mai mici decât mine?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362362" y="4304493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C000"/>
                </a:solidFill>
              </a:rPr>
              <a:t>Câte numere sunt mai mici decât mine?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883165" y="393406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Câte numere sunt mai mici decât mine?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03846" y="3563645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Câte numere sunt mai mici decât mine?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924405" y="3189378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rgbClr val="7030A0"/>
                </a:solidFill>
              </a:rPr>
              <a:t>Câte numere sunt mai mici decât mine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DEE885-07B1-4F80-8483-2ABFE928F0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382776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268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453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954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5823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00087" y="516525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17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5361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1638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3731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4791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430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B3535-0331-4B25-8BCA-0B1481635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6321D2-DF7A-4582-A578-527F29D49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12B8A8-0FF2-4111-B3C4-9024919E7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676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5735960" y="3068960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6096001" y="3068960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670305" y="3004161"/>
            <a:ext cx="4449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Folosim acest semn pentru a reprezenta operația </a:t>
            </a:r>
            <a:r>
              <a:rPr lang="ro-RO" sz="2400" b="1" dirty="0"/>
              <a:t>MERGE</a:t>
            </a:r>
            <a:endParaRPr lang="en-US" sz="2400" b="1" dirty="0"/>
          </a:p>
        </p:txBody>
      </p:sp>
      <p:sp>
        <p:nvSpPr>
          <p:cNvPr id="58" name="Title 5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57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91B22C-4DD0-4516-B5D2-D5D70AF941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3053833" y="2136536"/>
            <a:ext cx="6084335" cy="25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353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50275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54460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06553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107380" y="13284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8305" y="13284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98183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02368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58645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61152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259100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906672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554244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201816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84938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508031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24880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287688" y="1990166"/>
            <a:ext cx="0" cy="345505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 rot="16200000">
                <a:off x="2327078" y="3323387"/>
                <a:ext cx="12348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327078" y="3323387"/>
                <a:ext cx="123482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905533" y="1827086"/>
            <a:ext cx="277829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Se rupe lista în două în mod repetat până rămânem cu liste de un element</a:t>
            </a:r>
            <a:endParaRPr lang="en-US" sz="2000" dirty="0"/>
          </a:p>
          <a:p>
            <a:endParaRPr lang="en-US" sz="2000" dirty="0"/>
          </a:p>
          <a:p>
            <a:r>
              <a:rPr lang="ro-RO" sz="2000" dirty="0"/>
              <a:t>Listele de un element sunt sortate</a:t>
            </a:r>
          </a:p>
          <a:p>
            <a:endParaRPr lang="ro-RO" sz="2000" dirty="0"/>
          </a:p>
          <a:p>
            <a:r>
              <a:rPr lang="ro-RO" sz="2000" dirty="0"/>
              <a:t>Facem </a:t>
            </a:r>
            <a:r>
              <a:rPr lang="ro-RO" sz="2000" b="1" dirty="0"/>
              <a:t>merge</a:t>
            </a:r>
            <a:r>
              <a:rPr lang="ro-RO" sz="2000" dirty="0"/>
              <a:t> listelor 	două câte 	două</a:t>
            </a:r>
            <a:endParaRPr lang="en-US" sz="20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6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707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50275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54460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06553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107380" y="13284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8305" y="13284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98183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02368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58645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775520" y="2420889"/>
                <a:ext cx="209756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400" dirty="0"/>
                  <a:t>Complexitate</a:t>
                </a:r>
                <a:r>
                  <a:rPr lang="en-US" sz="2400" dirty="0"/>
                  <a:t>:</a:t>
                </a:r>
              </a:p>
              <a:p>
                <a:r>
                  <a:rPr lang="en-US" sz="2400" b="1" dirty="0"/>
                  <a:t>O(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1" i="1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ro-RO" sz="2400" b="1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400" b="1" dirty="0"/>
                  <a:t>)</a:t>
                </a: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2420889"/>
                <a:ext cx="2097562" cy="830997"/>
              </a:xfrm>
              <a:prstGeom prst="rect">
                <a:avLst/>
              </a:prstGeom>
              <a:blipFill>
                <a:blip r:embed="rId3"/>
                <a:stretch>
                  <a:fillRect l="-4360" t="-5147" r="-4070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/>
          <p:cNvSpPr/>
          <p:nvPr/>
        </p:nvSpPr>
        <p:spPr>
          <a:xfrm>
            <a:off x="361152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59100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906672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554244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201816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84938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508031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824880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9585" y="5517232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…..</a:t>
            </a: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8993827" y="467570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9353868" y="467570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9353868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9713909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9740046" y="4675706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…..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925490" y="3167390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…..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894954" y="2725892"/>
            <a:ext cx="3874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………………………….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7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3556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361152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259100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906672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554244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201816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84938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508031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7" name="Rectangle 66"/>
          <p:cNvSpPr/>
          <p:nvPr/>
        </p:nvSpPr>
        <p:spPr>
          <a:xfrm>
            <a:off x="824880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68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5459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674951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199055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906672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554244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201816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84938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508031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4880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42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5712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674951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199055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033319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554244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201816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84938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508031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7" name="Rectangle 76"/>
          <p:cNvSpPr/>
          <p:nvPr/>
        </p:nvSpPr>
        <p:spPr>
          <a:xfrm>
            <a:off x="824880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9" name="Title 2"/>
          <p:cNvSpPr>
            <a:spLocks noGrp="1"/>
          </p:cNvSpPr>
          <p:nvPr>
            <p:ph type="title"/>
          </p:nvPr>
        </p:nvSpPr>
        <p:spPr>
          <a:xfrm>
            <a:off x="2152649" y="415969"/>
            <a:ext cx="7886700" cy="576064"/>
          </a:xfrm>
        </p:spPr>
        <p:txBody>
          <a:bodyPr>
            <a:normAutofit fontScale="90000"/>
          </a:bodyPr>
          <a:lstStyle/>
          <a:p>
            <a:r>
              <a:rPr lang="en-US" dirty="0"/>
              <a:t>Merge sort</a:t>
            </a:r>
          </a:p>
        </p:txBody>
      </p:sp>
      <p:sp>
        <p:nvSpPr>
          <p:cNvPr id="78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6596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99212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278287" y="40314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674951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199055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033319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554244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508031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24880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41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9355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99212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278287" y="40314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674951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199055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033319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554244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636655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157580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852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31893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F579E-9C8F-4FA0-88B4-9560989D0A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21BB1D-9F85-459D-B9DE-82A74A29B35D}"/>
              </a:ext>
            </a:extLst>
          </p:cNvPr>
          <p:cNvSpPr txBox="1"/>
          <p:nvPr/>
        </p:nvSpPr>
        <p:spPr>
          <a:xfrm>
            <a:off x="2279577" y="578719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Câte numere sunt mai mici decât mine?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8E500-FB21-49F2-B4A6-ABD1CAD2DE5C}"/>
              </a:ext>
            </a:extLst>
          </p:cNvPr>
          <p:cNvSpPr txBox="1"/>
          <p:nvPr/>
        </p:nvSpPr>
        <p:spPr>
          <a:xfrm>
            <a:off x="2800258" y="541786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47E9B-34C0-4D98-892E-6886D96D5EB4}"/>
              </a:ext>
            </a:extLst>
          </p:cNvPr>
          <p:cNvSpPr txBox="1"/>
          <p:nvPr/>
        </p:nvSpPr>
        <p:spPr>
          <a:xfrm>
            <a:off x="3320817" y="5045341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18E0FF-D1A1-436A-ABB2-8F309A1CD2A0}"/>
              </a:ext>
            </a:extLst>
          </p:cNvPr>
          <p:cNvSpPr txBox="1"/>
          <p:nvPr/>
        </p:nvSpPr>
        <p:spPr>
          <a:xfrm>
            <a:off x="3841559" y="467491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Câte numere sunt mai mici decât mine?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9581A-D3E2-43A6-8A8A-E5F5AB94712D}"/>
              </a:ext>
            </a:extLst>
          </p:cNvPr>
          <p:cNvSpPr txBox="1"/>
          <p:nvPr/>
        </p:nvSpPr>
        <p:spPr>
          <a:xfrm>
            <a:off x="4362362" y="4304493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C000"/>
                </a:solidFill>
              </a:rPr>
              <a:t>Câte numere sunt mai mici decât mine?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315BF-A813-42FB-9A7B-23399CAF0038}"/>
              </a:ext>
            </a:extLst>
          </p:cNvPr>
          <p:cNvSpPr txBox="1"/>
          <p:nvPr/>
        </p:nvSpPr>
        <p:spPr>
          <a:xfrm>
            <a:off x="4883165" y="393406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Câte numere sunt mai mici decât mine?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7A852-6C72-4BE7-97DF-F44734629C39}"/>
              </a:ext>
            </a:extLst>
          </p:cNvPr>
          <p:cNvSpPr txBox="1"/>
          <p:nvPr/>
        </p:nvSpPr>
        <p:spPr>
          <a:xfrm>
            <a:off x="5403846" y="3563645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Câte numere sunt mai mici decât mine?</a:t>
            </a:r>
          </a:p>
        </p:txBody>
      </p:sp>
    </p:spTree>
    <p:extLst>
      <p:ext uri="{BB962C8B-B14F-4D97-AF65-F5344CB8AC3E}">
        <p14:creationId xmlns:p14="http://schemas.microsoft.com/office/powerpoint/2010/main" val="30550593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99212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278287" y="40314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77859" y="2708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401963" y="2708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922888" y="2708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443813" y="2708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636655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157580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5796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946808" y="269820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384033" y="269820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77859" y="2708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401963" y="2708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922888" y="2708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443813" y="2708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904958" y="269820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425883" y="269820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9630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50275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54460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06553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107380" y="13284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628305" y="13284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8183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02368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58645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43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155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645CBA-66D6-433D-903D-B47B02419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F91126-5984-47A0-AADD-B7C92B9A1A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485EE6-0783-46A4-AA14-671C9DF28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46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50275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54460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06553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107380" y="13284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628305" y="13284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8183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02368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58645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1152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259100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906672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554244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201816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84938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508031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24880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3653135" y="4522983"/>
            <a:ext cx="1060288" cy="1060288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013746" y="4522983"/>
            <a:ext cx="1060288" cy="1060288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307553" y="4531944"/>
            <a:ext cx="1060288" cy="1060288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628304" y="4522983"/>
            <a:ext cx="1060288" cy="1060288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392743" y="3141779"/>
            <a:ext cx="1060288" cy="1060288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902918" y="3122922"/>
            <a:ext cx="1060288" cy="1060288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86148" y="4000160"/>
            <a:ext cx="18542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Operațiile </a:t>
            </a:r>
            <a:r>
              <a:rPr lang="ro-RO" sz="2400" b="1" dirty="0">
                <a:solidFill>
                  <a:srgbClr val="C7E7A6"/>
                </a:solidFill>
                <a:highlight>
                  <a:srgbClr val="000000"/>
                </a:highlight>
              </a:rPr>
              <a:t>verzi</a:t>
            </a:r>
            <a:r>
              <a:rPr lang="ro-RO" sz="2400" dirty="0"/>
              <a:t> pot fi executate în paralel</a:t>
            </a:r>
            <a:endParaRPr lang="en-US" sz="2400" dirty="0"/>
          </a:p>
        </p:txBody>
      </p:sp>
      <p:cxnSp>
        <p:nvCxnSpPr>
          <p:cNvPr id="10" name="Straight Arrow Connector 9"/>
          <p:cNvCxnSpPr>
            <a:cxnSpLocks/>
            <a:stCxn id="7" idx="3"/>
            <a:endCxn id="6" idx="2"/>
          </p:cNvCxnSpPr>
          <p:nvPr/>
        </p:nvCxnSpPr>
        <p:spPr>
          <a:xfrm>
            <a:off x="3440443" y="4784991"/>
            <a:ext cx="212693" cy="268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67494" y="1634810"/>
            <a:ext cx="18542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Operațiile </a:t>
            </a:r>
            <a:r>
              <a:rPr lang="ro-RO" sz="2400" b="1" dirty="0">
                <a:solidFill>
                  <a:srgbClr val="7DD7F7"/>
                </a:solidFill>
                <a:highlight>
                  <a:srgbClr val="000000"/>
                </a:highlight>
              </a:rPr>
              <a:t>albastre</a:t>
            </a:r>
            <a:r>
              <a:rPr lang="ro-RO" sz="2400" dirty="0"/>
              <a:t> pot fi executate în paralel</a:t>
            </a:r>
            <a:endParaRPr lang="en-US" sz="2400" dirty="0"/>
          </a:p>
        </p:txBody>
      </p:sp>
      <p:cxnSp>
        <p:nvCxnSpPr>
          <p:cNvPr id="55" name="Straight Arrow Connector 54"/>
          <p:cNvCxnSpPr>
            <a:cxnSpLocks/>
            <a:stCxn id="54" idx="3"/>
            <a:endCxn id="52" idx="2"/>
          </p:cNvCxnSpPr>
          <p:nvPr/>
        </p:nvCxnSpPr>
        <p:spPr>
          <a:xfrm>
            <a:off x="3621789" y="2604307"/>
            <a:ext cx="770955" cy="10676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</a:t>
            </a:r>
            <a:r>
              <a:rPr lang="en-US" dirty="0" err="1"/>
              <a:t>erge</a:t>
            </a:r>
            <a:r>
              <a:rPr lang="en-US" dirty="0"/>
              <a:t> sort</a:t>
            </a:r>
            <a:r>
              <a:rPr lang="ro-RO" dirty="0"/>
              <a:t> paralel</a:t>
            </a:r>
            <a:endParaRPr lang="en-US" dirty="0"/>
          </a:p>
        </p:txBody>
      </p:sp>
      <p:sp>
        <p:nvSpPr>
          <p:cNvPr id="5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8455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50275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54460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06553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107380" y="13284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628305" y="13284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8183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02368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58645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1152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259100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906672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554244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201816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84938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508031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24880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3627212" y="4522983"/>
            <a:ext cx="1060288" cy="1060288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013746" y="4522983"/>
            <a:ext cx="1060288" cy="1060288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307553" y="4531944"/>
            <a:ext cx="1060288" cy="1060288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628304" y="4522983"/>
            <a:ext cx="1060288" cy="1060288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392743" y="3141779"/>
            <a:ext cx="1060288" cy="1060288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902918" y="3122922"/>
            <a:ext cx="1060288" cy="1060288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687463" y="1982836"/>
            <a:ext cx="22612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O operație </a:t>
            </a:r>
            <a:r>
              <a:rPr lang="ro-RO" sz="2400" b="1" dirty="0">
                <a:solidFill>
                  <a:srgbClr val="C7E7A6"/>
                </a:solidFill>
                <a:highlight>
                  <a:srgbClr val="000000"/>
                </a:highlight>
              </a:rPr>
              <a:t>verde</a:t>
            </a:r>
            <a:r>
              <a:rPr lang="ro-RO" sz="2400" dirty="0"/>
              <a:t> cu una </a:t>
            </a:r>
            <a:r>
              <a:rPr lang="ro-RO" sz="2400" b="1" dirty="0">
                <a:solidFill>
                  <a:srgbClr val="7DD7F7"/>
                </a:solidFill>
                <a:highlight>
                  <a:srgbClr val="000000"/>
                </a:highlight>
              </a:rPr>
              <a:t>albastră</a:t>
            </a:r>
            <a:r>
              <a:rPr lang="ro-RO" sz="2400" dirty="0"/>
              <a:t> nu poate fi executată în paralel</a:t>
            </a:r>
            <a:endParaRPr lang="en-US" sz="2400" dirty="0"/>
          </a:p>
        </p:txBody>
      </p:sp>
      <p:cxnSp>
        <p:nvCxnSpPr>
          <p:cNvPr id="55" name="Straight Arrow Connector 54"/>
          <p:cNvCxnSpPr>
            <a:cxnSpLocks/>
            <a:stCxn id="54" idx="3"/>
            <a:endCxn id="52" idx="2"/>
          </p:cNvCxnSpPr>
          <p:nvPr/>
        </p:nvCxnSpPr>
        <p:spPr>
          <a:xfrm>
            <a:off x="3948677" y="3136999"/>
            <a:ext cx="444066" cy="5349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  <a:stCxn id="54" idx="2"/>
            <a:endCxn id="6" idx="1"/>
          </p:cNvCxnSpPr>
          <p:nvPr/>
        </p:nvCxnSpPr>
        <p:spPr>
          <a:xfrm>
            <a:off x="2818070" y="4291161"/>
            <a:ext cx="964418" cy="387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688592" y="1058079"/>
            <a:ext cx="16561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Operația</a:t>
            </a:r>
            <a:endParaRPr lang="en-US" dirty="0"/>
          </a:p>
          <a:p>
            <a:endParaRPr lang="en-US" dirty="0"/>
          </a:p>
          <a:p>
            <a:r>
              <a:rPr lang="ro-RO" dirty="0"/>
              <a:t>depinde de rezultatul operațiilor</a:t>
            </a:r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9712306" y="958361"/>
            <a:ext cx="492827" cy="492827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9848278" y="2037917"/>
            <a:ext cx="552571" cy="5525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</a:t>
            </a:r>
            <a:r>
              <a:rPr lang="en-US" dirty="0" err="1"/>
              <a:t>erge</a:t>
            </a:r>
            <a:r>
              <a:rPr lang="en-US" dirty="0"/>
              <a:t> sort</a:t>
            </a:r>
            <a:r>
              <a:rPr lang="ro-RO" dirty="0"/>
              <a:t> paralel</a:t>
            </a:r>
            <a:endParaRPr lang="en-US" dirty="0"/>
          </a:p>
        </p:txBody>
      </p:sp>
      <p:sp>
        <p:nvSpPr>
          <p:cNvPr id="6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944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50275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54460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06553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107380" y="13284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628305" y="13284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8183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02368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58645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1152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259100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906672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554244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201816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84938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508031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24880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3653135" y="4522983"/>
            <a:ext cx="1060288" cy="1060288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013746" y="4522983"/>
            <a:ext cx="1060288" cy="1060288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307553" y="4531944"/>
            <a:ext cx="1060288" cy="1060288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628304" y="4522983"/>
            <a:ext cx="1060288" cy="1060288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392743" y="3141779"/>
            <a:ext cx="1060288" cy="1060288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902918" y="3122922"/>
            <a:ext cx="1060288" cy="1060288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/>
          <p:cNvSpPr/>
          <p:nvPr/>
        </p:nvSpPr>
        <p:spPr>
          <a:xfrm>
            <a:off x="4062271" y="413170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Parallelogram 64"/>
          <p:cNvSpPr/>
          <p:nvPr/>
        </p:nvSpPr>
        <p:spPr>
          <a:xfrm>
            <a:off x="4510792" y="413295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Parallelogram 65"/>
          <p:cNvSpPr/>
          <p:nvPr/>
        </p:nvSpPr>
        <p:spPr>
          <a:xfrm>
            <a:off x="4959313" y="413170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arallelogram 66"/>
          <p:cNvSpPr/>
          <p:nvPr/>
        </p:nvSpPr>
        <p:spPr>
          <a:xfrm>
            <a:off x="5407834" y="412909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Parallelogram 72"/>
          <p:cNvSpPr/>
          <p:nvPr/>
        </p:nvSpPr>
        <p:spPr>
          <a:xfrm>
            <a:off x="5857279" y="413556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Parallelogram 73"/>
          <p:cNvSpPr/>
          <p:nvPr/>
        </p:nvSpPr>
        <p:spPr>
          <a:xfrm>
            <a:off x="6305800" y="4136818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Parallelogram 74"/>
          <p:cNvSpPr/>
          <p:nvPr/>
        </p:nvSpPr>
        <p:spPr>
          <a:xfrm>
            <a:off x="6754321" y="413556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Parallelogram 75"/>
          <p:cNvSpPr/>
          <p:nvPr/>
        </p:nvSpPr>
        <p:spPr>
          <a:xfrm>
            <a:off x="7202842" y="413295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Parallelogram 76"/>
          <p:cNvSpPr/>
          <p:nvPr/>
        </p:nvSpPr>
        <p:spPr>
          <a:xfrm>
            <a:off x="7651363" y="4128267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Parallelogram 80"/>
          <p:cNvSpPr/>
          <p:nvPr/>
        </p:nvSpPr>
        <p:spPr>
          <a:xfrm>
            <a:off x="4210868" y="274105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Parallelogram 81"/>
          <p:cNvSpPr/>
          <p:nvPr/>
        </p:nvSpPr>
        <p:spPr>
          <a:xfrm>
            <a:off x="4659389" y="274231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Parallelogram 82"/>
          <p:cNvSpPr/>
          <p:nvPr/>
        </p:nvSpPr>
        <p:spPr>
          <a:xfrm>
            <a:off x="5107910" y="274105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Parallelogram 83"/>
          <p:cNvSpPr/>
          <p:nvPr/>
        </p:nvSpPr>
        <p:spPr>
          <a:xfrm>
            <a:off x="5556431" y="2738448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Parallelogram 84"/>
          <p:cNvSpPr/>
          <p:nvPr/>
        </p:nvSpPr>
        <p:spPr>
          <a:xfrm>
            <a:off x="6005876" y="274491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Parallelogram 85"/>
          <p:cNvSpPr/>
          <p:nvPr/>
        </p:nvSpPr>
        <p:spPr>
          <a:xfrm>
            <a:off x="6454397" y="274617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Parallelogram 86"/>
          <p:cNvSpPr/>
          <p:nvPr/>
        </p:nvSpPr>
        <p:spPr>
          <a:xfrm>
            <a:off x="6902918" y="274491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Parallelogram 87"/>
          <p:cNvSpPr/>
          <p:nvPr/>
        </p:nvSpPr>
        <p:spPr>
          <a:xfrm>
            <a:off x="7351439" y="274231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Parallelogram 88"/>
          <p:cNvSpPr/>
          <p:nvPr/>
        </p:nvSpPr>
        <p:spPr>
          <a:xfrm>
            <a:off x="7799960" y="2737621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1862566" y="2357529"/>
            <a:ext cx="19649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Soluție</a:t>
            </a:r>
            <a:r>
              <a:rPr lang="en-US" sz="2400" dirty="0"/>
              <a:t>:</a:t>
            </a:r>
          </a:p>
          <a:p>
            <a:r>
              <a:rPr lang="en-US" sz="2800" b="1" dirty="0"/>
              <a:t>Barrier</a:t>
            </a:r>
            <a:r>
              <a:rPr lang="en-US" sz="2400" dirty="0"/>
              <a:t> </a:t>
            </a:r>
            <a:r>
              <a:rPr lang="ro-RO" sz="2400" dirty="0"/>
              <a:t>Între nivelele arborelui</a:t>
            </a:r>
            <a:endParaRPr lang="en-US" sz="2400" dirty="0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3514837" y="2966939"/>
            <a:ext cx="6066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3514631" y="2948254"/>
            <a:ext cx="569226" cy="9302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8371604" y="1115764"/>
            <a:ext cx="22612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Operațiile după un nivel al arborelui pot porni doar după ce au fost terminate toate operațiile de pe nivelul precedent.</a:t>
            </a:r>
            <a:endParaRPr lang="en-US" sz="24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</a:t>
            </a:r>
            <a:r>
              <a:rPr lang="en-US" dirty="0" err="1"/>
              <a:t>erge</a:t>
            </a:r>
            <a:r>
              <a:rPr lang="en-US" dirty="0"/>
              <a:t> sort</a:t>
            </a:r>
            <a:r>
              <a:rPr lang="ro-RO" dirty="0"/>
              <a:t> paralel</a:t>
            </a:r>
            <a:endParaRPr lang="en-US" dirty="0"/>
          </a:p>
        </p:txBody>
      </p:sp>
      <p:sp>
        <p:nvSpPr>
          <p:cNvPr id="94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2470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361152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259100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906672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554244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201816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84938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508031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7" name="Rectangle 66"/>
          <p:cNvSpPr/>
          <p:nvPr/>
        </p:nvSpPr>
        <p:spPr>
          <a:xfrm>
            <a:off x="824880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</a:t>
            </a:r>
            <a:r>
              <a:rPr lang="en-US" dirty="0" err="1"/>
              <a:t>erge</a:t>
            </a:r>
            <a:r>
              <a:rPr lang="en-US" dirty="0"/>
              <a:t> sort</a:t>
            </a:r>
            <a:r>
              <a:rPr lang="ro-RO" dirty="0"/>
              <a:t> paralel</a:t>
            </a:r>
            <a:endParaRPr lang="en-US" dirty="0"/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7451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99212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278287" y="40314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674951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199055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033319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554244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636655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157580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</a:t>
            </a:r>
            <a:r>
              <a:rPr lang="en-US" dirty="0" err="1"/>
              <a:t>erge</a:t>
            </a:r>
            <a:r>
              <a:rPr lang="en-US" dirty="0"/>
              <a:t> sort</a:t>
            </a:r>
            <a:r>
              <a:rPr lang="ro-RO" dirty="0"/>
              <a:t> paralel</a:t>
            </a:r>
            <a:endParaRPr lang="en-US" dirty="0"/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2204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946808" y="269820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384033" y="269820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77859" y="2708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401963" y="2708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922888" y="2708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443813" y="2708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904958" y="269820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425883" y="269820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</a:t>
            </a:r>
            <a:r>
              <a:rPr lang="en-US" dirty="0" err="1"/>
              <a:t>erge</a:t>
            </a:r>
            <a:r>
              <a:rPr lang="en-US" dirty="0"/>
              <a:t> sort</a:t>
            </a:r>
            <a:r>
              <a:rPr lang="ro-RO" dirty="0"/>
              <a:t> paralel</a:t>
            </a:r>
            <a:endParaRPr lang="en-US" dirty="0"/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444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35647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31893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5F3B50-F334-48B7-B561-FF30AEB5B8E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060942-A813-47C0-94DE-87EB26B6A9D3}"/>
              </a:ext>
            </a:extLst>
          </p:cNvPr>
          <p:cNvSpPr txBox="1"/>
          <p:nvPr/>
        </p:nvSpPr>
        <p:spPr>
          <a:xfrm>
            <a:off x="2279577" y="578719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Câte numere sunt mai mici decât mine?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E801BD-42E4-4BB6-B244-15EFD080008F}"/>
              </a:ext>
            </a:extLst>
          </p:cNvPr>
          <p:cNvSpPr txBox="1"/>
          <p:nvPr/>
        </p:nvSpPr>
        <p:spPr>
          <a:xfrm>
            <a:off x="2800258" y="541786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74283D-3508-45AC-9790-0051FD618B99}"/>
              </a:ext>
            </a:extLst>
          </p:cNvPr>
          <p:cNvSpPr txBox="1"/>
          <p:nvPr/>
        </p:nvSpPr>
        <p:spPr>
          <a:xfrm>
            <a:off x="3320817" y="5045341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C72632-BC92-4BB1-987C-7278881D8398}"/>
              </a:ext>
            </a:extLst>
          </p:cNvPr>
          <p:cNvSpPr txBox="1"/>
          <p:nvPr/>
        </p:nvSpPr>
        <p:spPr>
          <a:xfrm>
            <a:off x="3841559" y="467491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Câte numere sunt mai mici decât mine?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6DAE1B-805B-47C9-BE85-A35F30042FE6}"/>
              </a:ext>
            </a:extLst>
          </p:cNvPr>
          <p:cNvSpPr txBox="1"/>
          <p:nvPr/>
        </p:nvSpPr>
        <p:spPr>
          <a:xfrm>
            <a:off x="4362362" y="4304493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C000"/>
                </a:solidFill>
              </a:rPr>
              <a:t>Câte numere sunt mai mici decât mine?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454DC3-28B7-46A2-9EE3-409307BA7432}"/>
              </a:ext>
            </a:extLst>
          </p:cNvPr>
          <p:cNvSpPr txBox="1"/>
          <p:nvPr/>
        </p:nvSpPr>
        <p:spPr>
          <a:xfrm>
            <a:off x="4883165" y="393406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Câte numere sunt mai mici decât mine?</a:t>
            </a:r>
          </a:p>
        </p:txBody>
      </p:sp>
    </p:spTree>
    <p:extLst>
      <p:ext uri="{BB962C8B-B14F-4D97-AF65-F5344CB8AC3E}">
        <p14:creationId xmlns:p14="http://schemas.microsoft.com/office/powerpoint/2010/main" val="37729709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50275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54460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06553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107380" y="13284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628305" y="13284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8183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02368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58645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</a:t>
            </a:r>
            <a:r>
              <a:rPr lang="en-US" dirty="0" err="1"/>
              <a:t>erge</a:t>
            </a:r>
            <a:r>
              <a:rPr lang="en-US" dirty="0"/>
              <a:t> sort</a:t>
            </a:r>
            <a:r>
              <a:rPr lang="ro-RO" dirty="0"/>
              <a:t> paralel</a:t>
            </a:r>
            <a:endParaRPr lang="en-US" dirty="0"/>
          </a:p>
        </p:txBody>
      </p:sp>
      <p:sp>
        <p:nvSpPr>
          <p:cNvPr id="3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2392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0544" y="469884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61152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259100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906672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554244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201816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84938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508031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24880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1580765" y="1744387"/>
                <a:ext cx="3731167" cy="2389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400" dirty="0"/>
                  <a:t>Complexitate paralelă</a:t>
                </a:r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o-RO" sz="2400">
                          <a:latin typeface="Cambria Math" panose="02040503050406030204" pitchFamily="18" charset="0"/>
                        </a:rPr>
                        <m:t>O</m:t>
                      </m:r>
                      <m:d>
                        <m:d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ro-RO" sz="2400" dirty="0"/>
              </a:p>
              <a:p>
                <a:r>
                  <a:rPr lang="ro-RO" sz="2400" dirty="0"/>
                  <a:t>Dacă P = N</a:t>
                </a:r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65" y="1744387"/>
                <a:ext cx="3731167" cy="2389372"/>
              </a:xfrm>
              <a:prstGeom prst="rect">
                <a:avLst/>
              </a:prstGeom>
              <a:blipFill>
                <a:blip r:embed="rId3"/>
                <a:stretch>
                  <a:fillRect l="-2451"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</a:t>
            </a:r>
            <a:r>
              <a:rPr lang="en-US" dirty="0" err="1"/>
              <a:t>erge</a:t>
            </a:r>
            <a:r>
              <a:rPr lang="en-US" dirty="0"/>
              <a:t> sort</a:t>
            </a:r>
            <a:r>
              <a:rPr lang="ro-RO" dirty="0"/>
              <a:t> paralel - complexitate</a:t>
            </a:r>
            <a:endParaRPr lang="en-US" dirty="0"/>
          </a:p>
        </p:txBody>
      </p:sp>
      <p:sp>
        <p:nvSpPr>
          <p:cNvPr id="61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1360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0544" y="469884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61152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259100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906672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554244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201816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84938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508031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24880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1580765" y="1744387"/>
                <a:ext cx="3731167" cy="2389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400" dirty="0"/>
                  <a:t>Complexitate paralelă</a:t>
                </a:r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o-RO" sz="2400">
                          <a:latin typeface="Cambria Math" panose="02040503050406030204" pitchFamily="18" charset="0"/>
                        </a:rPr>
                        <m:t>O</m:t>
                      </m:r>
                      <m:d>
                        <m:d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ro-RO" sz="2400" dirty="0"/>
                  <a:t>Dacă P = N</a:t>
                </a:r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65" y="1744387"/>
                <a:ext cx="3731167" cy="2389372"/>
              </a:xfrm>
              <a:prstGeom prst="rect">
                <a:avLst/>
              </a:prstGeom>
              <a:blipFill>
                <a:blip r:embed="rId3"/>
                <a:stretch>
                  <a:fillRect l="-2451"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</a:t>
            </a:r>
            <a:r>
              <a:rPr lang="en-US" dirty="0" err="1"/>
              <a:t>erge</a:t>
            </a:r>
            <a:r>
              <a:rPr lang="en-US" dirty="0"/>
              <a:t> sort</a:t>
            </a:r>
            <a:r>
              <a:rPr lang="ro-RO" dirty="0"/>
              <a:t> paralel - complexitate</a:t>
            </a:r>
            <a:endParaRPr lang="en-US" dirty="0"/>
          </a:p>
        </p:txBody>
      </p:sp>
      <p:sp>
        <p:nvSpPr>
          <p:cNvPr id="61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147E4-EF69-4676-9B23-E8CF52AF8917}"/>
              </a:ext>
            </a:extLst>
          </p:cNvPr>
          <p:cNvSpPr txBox="1"/>
          <p:nvPr/>
        </p:nvSpPr>
        <p:spPr>
          <a:xfrm>
            <a:off x="6819691" y="1810513"/>
            <a:ext cx="3848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Atenție</a:t>
            </a:r>
            <a:r>
              <a:rPr lang="ro-RO" dirty="0"/>
              <a:t>: mai rapid decât cea mai bună implementare secvențială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499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BF8CEFA9-1FED-489B-B5BC-FFF902D46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74990"/>
            <a:ext cx="9144000" cy="407899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</a:t>
            </a:r>
            <a:r>
              <a:rPr lang="en-US" dirty="0" err="1"/>
              <a:t>erge</a:t>
            </a:r>
            <a:r>
              <a:rPr lang="en-US" dirty="0"/>
              <a:t> sort</a:t>
            </a:r>
            <a:r>
              <a:rPr lang="ro-RO" dirty="0"/>
              <a:t> paralel - complexitate</a:t>
            </a:r>
            <a:endParaRPr lang="en-US" dirty="0"/>
          </a:p>
        </p:txBody>
      </p:sp>
      <p:sp>
        <p:nvSpPr>
          <p:cNvPr id="61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212" y="2113646"/>
            <a:ext cx="1196958" cy="119695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BCCBEF8-8C82-46AA-AB32-AD93042359F6}"/>
              </a:ext>
            </a:extLst>
          </p:cNvPr>
          <p:cNvSpPr txBox="1"/>
          <p:nvPr/>
        </p:nvSpPr>
        <p:spPr>
          <a:xfrm>
            <a:off x="1524000" y="1135702"/>
            <a:ext cx="76901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Cea mai bună soluție paralelă</a:t>
            </a:r>
            <a:r>
              <a:rPr lang="en-US" dirty="0"/>
              <a:t>: </a:t>
            </a:r>
            <a:r>
              <a:rPr lang="ro-RO" dirty="0"/>
              <a:t>paralelizează și operația merge</a:t>
            </a:r>
          </a:p>
          <a:p>
            <a:r>
              <a:rPr lang="ro-RO" dirty="0"/>
              <a:t>Articol </a:t>
            </a:r>
          </a:p>
          <a:p>
            <a:r>
              <a:rPr lang="ro-RO" dirty="0" err="1">
                <a:hlinkClick r:id="rId5"/>
              </a:rPr>
              <a:t>Parallel</a:t>
            </a:r>
            <a:r>
              <a:rPr lang="ro-RO" dirty="0">
                <a:hlinkClick r:id="rId5"/>
              </a:rPr>
              <a:t> Merge Sort – Richard Cole</a:t>
            </a:r>
            <a:endParaRPr lang="en-US" dirty="0"/>
          </a:p>
        </p:txBody>
      </p:sp>
      <p:pic>
        <p:nvPicPr>
          <p:cNvPr id="7" name="Picture 6" descr="A person wearing glasses and smiling in front of a body of water&#10;&#10;Description automatically generated">
            <a:extLst>
              <a:ext uri="{FF2B5EF4-FFF2-40B4-BE49-F238E27FC236}">
                <a16:creationId xmlns:a16="http://schemas.microsoft.com/office/drawing/2014/main" id="{DD799C3D-7263-4287-957E-8DF7E623DF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586" y="1415272"/>
            <a:ext cx="2381748" cy="273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458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2648F6-238E-4ABE-9DEB-C13F475CB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3DE0D1-4AFB-4BA4-BCD8-5C2A82BF35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EC0B7E-A062-4696-B8CC-197C66AB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529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EE7A9-04C0-4035-9131-E56B15C43E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297877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281283" y="3787948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42702" y="4476030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&lt; 7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603964" y="1272237"/>
            <a:ext cx="817148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E1FB65-364D-43B4-AA88-7055B4CFFD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221A8-C7C4-4790-8B5B-F6A1C081A97E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9806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198254" y="3787948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59673" y="4352276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&lt; 5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603964" y="1272237"/>
            <a:ext cx="740508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31A7A-25A9-49B4-B24B-F33312A39C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8E613-DD6D-44BE-932D-F1A232D2D61B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21D6C8-0477-4BF3-80CB-6799BB99C746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5488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143672" y="3787948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05091" y="4281308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&gt; 2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603964" y="1272237"/>
            <a:ext cx="740508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3FF014-1397-4862-AD5E-3D7FCBEF3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C376A-EB37-4ADA-9E78-7FA3E34DFF45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AC67E-D804-4E7F-9605-E96836598D37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39000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647728" y="3787948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75806" y="4308793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= 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48741" y="4706589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end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603964" y="1272237"/>
            <a:ext cx="740508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5432089" y="5063388"/>
                <a:ext cx="37801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400" b="1" dirty="0"/>
                  <a:t>Complexitate </a:t>
                </a:r>
                <a14:m>
                  <m:oMath xmlns:m="http://schemas.openxmlformats.org/officeDocument/2006/math">
                    <m:r>
                      <a:rPr lang="ro-RO" sz="2400" b="1" dirty="0">
                        <a:latin typeface="Cambria Math" panose="02040503050406030204" pitchFamily="18" charset="0"/>
                      </a:rPr>
                      <m:t>𝐎</m:t>
                    </m:r>
                    <m:r>
                      <a:rPr lang="ro-RO" sz="2400" b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400" b="1" i="1" dirty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ro-RO" sz="24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089" y="5063388"/>
                <a:ext cx="3780137" cy="461665"/>
              </a:xfrm>
              <a:prstGeom prst="rect">
                <a:avLst/>
              </a:prstGeom>
              <a:blipFill>
                <a:blip r:embed="rId3"/>
                <a:stretch>
                  <a:fillRect l="-2419" t="-9333" r="-161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09A27B-C2B1-4E66-BEA8-E449DFA88E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82896-C4CC-4565-AFC0-F6B58474E6C8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C2CEA-9D2C-4348-B352-C02C111FFE0D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6525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3934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35647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31893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E047BA-B245-4E1B-8201-2C0CE1AC2A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3C846-78F9-4FB4-B306-1981935B28A8}"/>
              </a:ext>
            </a:extLst>
          </p:cNvPr>
          <p:cNvSpPr txBox="1"/>
          <p:nvPr/>
        </p:nvSpPr>
        <p:spPr>
          <a:xfrm>
            <a:off x="2279577" y="578719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Câte numere sunt mai mici decât mine?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776E5B-0CEA-4DE1-AF78-02C9E481DFA8}"/>
              </a:ext>
            </a:extLst>
          </p:cNvPr>
          <p:cNvSpPr txBox="1"/>
          <p:nvPr/>
        </p:nvSpPr>
        <p:spPr>
          <a:xfrm>
            <a:off x="2800258" y="541786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9BE393-5095-4FC3-921D-13D5BA14EC06}"/>
              </a:ext>
            </a:extLst>
          </p:cNvPr>
          <p:cNvSpPr txBox="1"/>
          <p:nvPr/>
        </p:nvSpPr>
        <p:spPr>
          <a:xfrm>
            <a:off x="3320817" y="5045341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F8A07B-8EC9-4D03-A527-541FDDB12459}"/>
              </a:ext>
            </a:extLst>
          </p:cNvPr>
          <p:cNvSpPr txBox="1"/>
          <p:nvPr/>
        </p:nvSpPr>
        <p:spPr>
          <a:xfrm>
            <a:off x="3841559" y="467491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Câte numere sunt mai mici decât mine?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2F4723-9F24-4396-81B4-986BB214173C}"/>
              </a:ext>
            </a:extLst>
          </p:cNvPr>
          <p:cNvSpPr txBox="1"/>
          <p:nvPr/>
        </p:nvSpPr>
        <p:spPr>
          <a:xfrm>
            <a:off x="4362362" y="4304493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C000"/>
                </a:solidFill>
              </a:rPr>
              <a:t>Câte numere sunt mai mici decât mine?</a:t>
            </a:r>
          </a:p>
        </p:txBody>
      </p:sp>
    </p:spTree>
    <p:extLst>
      <p:ext uri="{BB962C8B-B14F-4D97-AF65-F5344CB8AC3E}">
        <p14:creationId xmlns:p14="http://schemas.microsoft.com/office/powerpoint/2010/main" val="1265251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0E2BE-F328-454E-A64B-4A55ADBBE86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3807B-EB38-4B5F-9D3A-E777B4602280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42258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D3948-01E7-46FF-9061-50E01883A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57757-DAE4-4450-8C0C-E64178413C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BA8552-D3AD-408B-8DFA-DE4FB7B0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58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 – implementare naivă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9" name="Straight Arrow Connector 48"/>
          <p:cNvCxnSpPr>
            <a:cxnSpLocks/>
          </p:cNvCxnSpPr>
          <p:nvPr/>
        </p:nvCxnSpPr>
        <p:spPr>
          <a:xfrm flipV="1">
            <a:off x="4629747" y="3808212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7248128" y="3787948"/>
            <a:ext cx="0" cy="5051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9948067" y="3787948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603964" y="1272237"/>
            <a:ext cx="826292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59" name="Straight Arrow Connector 58"/>
          <p:cNvCxnSpPr>
            <a:cxnSpLocks/>
          </p:cNvCxnSpPr>
          <p:nvPr/>
        </p:nvCxnSpPr>
        <p:spPr>
          <a:xfrm flipV="1">
            <a:off x="2089134" y="3808212"/>
            <a:ext cx="0" cy="4848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4799856" y="3808212"/>
            <a:ext cx="0" cy="5051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7464152" y="3787948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05340" y="5044215"/>
            <a:ext cx="5283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Fiecare </a:t>
            </a:r>
            <a:r>
              <a:rPr lang="ro-RO" sz="2000" b="1" dirty="0" err="1"/>
              <a:t>thread</a:t>
            </a:r>
            <a:r>
              <a:rPr lang="ro-RO" sz="2000" b="1" dirty="0"/>
              <a:t> este responsabil de o zonă</a:t>
            </a:r>
            <a:endParaRPr lang="en-US" sz="2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D0CD7-652A-4F55-B3BE-52F5180BA6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E3CB8-D82E-4FF4-B517-8B2C3B1B2E97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0669E2-1A6A-49D5-8FA4-EFE4D9503744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56080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 – implementare naivă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4629747" y="3808212"/>
            <a:ext cx="0" cy="10609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7248128" y="3787948"/>
            <a:ext cx="0" cy="5051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9948067" y="3787948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603964" y="1272237"/>
            <a:ext cx="826292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2089134" y="3808212"/>
            <a:ext cx="0" cy="10609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4799856" y="3808212"/>
            <a:ext cx="0" cy="5051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7464152" y="3787948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854946" y="4891864"/>
            <a:ext cx="4597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>
                <a:solidFill>
                  <a:srgbClr val="0070C0"/>
                </a:solidFill>
              </a:rPr>
              <a:t>Elementul căutat este în bucata mea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D0CD7-652A-4F55-B3BE-52F5180BA6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E3CB8-D82E-4FF4-B517-8B2C3B1B2E97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40C7E0-9592-4C02-963D-3C763353599D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30661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 – implementare naivă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9" name="Straight Arrow Connector 48"/>
          <p:cNvCxnSpPr>
            <a:cxnSpLocks/>
          </p:cNvCxnSpPr>
          <p:nvPr/>
        </p:nvCxnSpPr>
        <p:spPr>
          <a:xfrm flipV="1">
            <a:off x="4629747" y="3808212"/>
            <a:ext cx="0" cy="4848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</p:cNvCxnSpPr>
          <p:nvPr/>
        </p:nvCxnSpPr>
        <p:spPr>
          <a:xfrm flipV="1">
            <a:off x="7248128" y="3787948"/>
            <a:ext cx="0" cy="110409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9948067" y="3787948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603964" y="1272237"/>
            <a:ext cx="826292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59" name="Straight Arrow Connector 58"/>
          <p:cNvCxnSpPr>
            <a:cxnSpLocks/>
          </p:cNvCxnSpPr>
          <p:nvPr/>
        </p:nvCxnSpPr>
        <p:spPr>
          <a:xfrm flipV="1">
            <a:off x="2089134" y="3808212"/>
            <a:ext cx="0" cy="4848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cxnSpLocks/>
          </p:cNvCxnSpPr>
          <p:nvPr/>
        </p:nvCxnSpPr>
        <p:spPr>
          <a:xfrm flipV="1">
            <a:off x="4799856" y="3808212"/>
            <a:ext cx="0" cy="117526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7464152" y="3787948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62360" y="5044215"/>
            <a:ext cx="4753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>
                <a:solidFill>
                  <a:srgbClr val="FFC000"/>
                </a:solidFill>
              </a:rPr>
              <a:t>Elementul nu este la mine, mă opresc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D0CD7-652A-4F55-B3BE-52F5180BA6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E3CB8-D82E-4FF4-B517-8B2C3B1B2E97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F3921-DE85-485C-9C08-AA23A2E0604D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048003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 – implementare naivă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9" name="Straight Arrow Connector 48"/>
          <p:cNvCxnSpPr>
            <a:cxnSpLocks/>
          </p:cNvCxnSpPr>
          <p:nvPr/>
        </p:nvCxnSpPr>
        <p:spPr>
          <a:xfrm flipV="1">
            <a:off x="4629747" y="3808212"/>
            <a:ext cx="0" cy="4848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</p:cNvCxnSpPr>
          <p:nvPr/>
        </p:nvCxnSpPr>
        <p:spPr>
          <a:xfrm flipV="1">
            <a:off x="7248128" y="3787948"/>
            <a:ext cx="0" cy="5051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cxnSpLocks/>
          </p:cNvCxnSpPr>
          <p:nvPr/>
        </p:nvCxnSpPr>
        <p:spPr>
          <a:xfrm flipV="1">
            <a:off x="9948067" y="3787949"/>
            <a:ext cx="0" cy="12562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603964" y="1272237"/>
            <a:ext cx="826292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59" name="Straight Arrow Connector 58"/>
          <p:cNvCxnSpPr>
            <a:cxnSpLocks/>
          </p:cNvCxnSpPr>
          <p:nvPr/>
        </p:nvCxnSpPr>
        <p:spPr>
          <a:xfrm flipV="1">
            <a:off x="2089134" y="3808212"/>
            <a:ext cx="0" cy="4848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cxnSpLocks/>
          </p:cNvCxnSpPr>
          <p:nvPr/>
        </p:nvCxnSpPr>
        <p:spPr>
          <a:xfrm flipV="1">
            <a:off x="4799856" y="3808212"/>
            <a:ext cx="0" cy="4848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</p:cNvCxnSpPr>
          <p:nvPr/>
        </p:nvCxnSpPr>
        <p:spPr>
          <a:xfrm flipV="1">
            <a:off x="7464152" y="3787949"/>
            <a:ext cx="0" cy="12562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26628" y="5146852"/>
            <a:ext cx="4753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>
                <a:solidFill>
                  <a:srgbClr val="00B050"/>
                </a:solidFill>
              </a:rPr>
              <a:t>Elementul nu este la mine, mă opresc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D0CD7-652A-4F55-B3BE-52F5180BA6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E3CB8-D82E-4FF4-B517-8B2C3B1B2E97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7A67CE-9952-4252-93C8-71A2CE9C4FC8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07290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 – implementare naivă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3313467" y="3808212"/>
            <a:ext cx="0" cy="10609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9603964" y="1272237"/>
            <a:ext cx="826292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5248" y="489410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>
                <a:solidFill>
                  <a:srgbClr val="0070C0"/>
                </a:solidFill>
              </a:rPr>
              <a:t>Caut binar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D0CD7-652A-4F55-B3BE-52F5180BA6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E3CB8-D82E-4FF4-B517-8B2C3B1B2E97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E8C523-4806-4277-91E2-C94DA66F870A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62564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 – implementare naivă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3313467" y="3808212"/>
            <a:ext cx="0" cy="10609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9603964" y="1272237"/>
            <a:ext cx="826292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5248" y="489410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>
                <a:solidFill>
                  <a:srgbClr val="0070C0"/>
                </a:solidFill>
              </a:rPr>
              <a:t>Caut binar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D0CD7-652A-4F55-B3BE-52F5180BA6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E3CB8-D82E-4FF4-B517-8B2C3B1B2E97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3B52D7-8702-4BD1-A3DC-ED4A690124CE}"/>
              </a:ext>
            </a:extLst>
          </p:cNvPr>
          <p:cNvSpPr txBox="1"/>
          <p:nvPr/>
        </p:nvSpPr>
        <p:spPr>
          <a:xfrm>
            <a:off x="4354707" y="4331612"/>
            <a:ext cx="6386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>
                <a:solidFill>
                  <a:srgbClr val="FF0000"/>
                </a:solidFill>
              </a:rPr>
              <a:t>Doar un singur pas s-a executat în paralel. Am pornit </a:t>
            </a:r>
            <a:r>
              <a:rPr lang="ro-RO" sz="2400" b="1" dirty="0" err="1">
                <a:solidFill>
                  <a:srgbClr val="FF0000"/>
                </a:solidFill>
              </a:rPr>
              <a:t>thread</a:t>
            </a:r>
            <a:r>
              <a:rPr lang="ro-RO" sz="2400" b="1" dirty="0">
                <a:solidFill>
                  <a:srgbClr val="FF0000"/>
                </a:solidFill>
              </a:rPr>
              <a:t>-uri degeaba.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7D1A7-1398-4A1A-B56D-7B27FA57898F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05A93C-B166-48A7-B350-A250E3D70155}"/>
                  </a:ext>
                </a:extLst>
              </p:cNvPr>
              <p:cNvSpPr txBox="1"/>
              <p:nvPr/>
            </p:nvSpPr>
            <p:spPr>
              <a:xfrm>
                <a:off x="2215547" y="5621266"/>
                <a:ext cx="77609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800" b="1" dirty="0"/>
                  <a:t>Complexitate: </a:t>
                </a:r>
                <a14:m>
                  <m:oMath xmlns:m="http://schemas.openxmlformats.org/officeDocument/2006/math">
                    <m:r>
                      <a:rPr lang="ro-RO" sz="2800" b="1" dirty="0">
                        <a:latin typeface="Cambria Math" panose="02040503050406030204" pitchFamily="18" charset="0"/>
                      </a:rPr>
                      <m:t>𝐎</m:t>
                    </m:r>
                    <m:r>
                      <a:rPr lang="ro-RO" sz="2800" b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ro-RO" sz="28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1" i="1" dirty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ro-RO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sz="2800" b="1" dirty="0"/>
                  <a:t> la fel ca secvențial</a:t>
                </a:r>
                <a:endParaRPr lang="en-US" sz="2800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05A93C-B166-48A7-B350-A250E3D70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547" y="5621266"/>
                <a:ext cx="7760907" cy="523220"/>
              </a:xfrm>
              <a:prstGeom prst="rect">
                <a:avLst/>
              </a:prstGeom>
              <a:blipFill>
                <a:blip r:embed="rId3"/>
                <a:stretch>
                  <a:fillRect l="-1570" t="-11628" r="-706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5305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315AE4-1E8E-4E2E-A301-670F8F755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C88BCF-5472-4D47-9095-ACA8142D58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BF2495-81CE-4CB9-9A49-1957D994C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566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9" name="Straight Arrow Connector 48"/>
          <p:cNvCxnSpPr>
            <a:cxnSpLocks/>
          </p:cNvCxnSpPr>
          <p:nvPr/>
        </p:nvCxnSpPr>
        <p:spPr>
          <a:xfrm flipV="1">
            <a:off x="4629747" y="3808212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7248128" y="3787948"/>
            <a:ext cx="0" cy="5051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9948067" y="3787948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603964" y="1272237"/>
            <a:ext cx="826292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59" name="Straight Arrow Connector 58"/>
          <p:cNvCxnSpPr>
            <a:cxnSpLocks/>
          </p:cNvCxnSpPr>
          <p:nvPr/>
        </p:nvCxnSpPr>
        <p:spPr>
          <a:xfrm flipV="1">
            <a:off x="2089134" y="3808212"/>
            <a:ext cx="0" cy="4848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4799856" y="3808212"/>
            <a:ext cx="0" cy="5051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7464152" y="3787948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75747" y="5294219"/>
            <a:ext cx="8640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Fiecare </a:t>
            </a:r>
            <a:r>
              <a:rPr lang="ro-RO" sz="2000" b="1" dirty="0" err="1"/>
              <a:t>thread</a:t>
            </a:r>
            <a:r>
              <a:rPr lang="ro-RO" sz="2000" b="1" dirty="0"/>
              <a:t> este responsabil de o zonă.</a:t>
            </a:r>
          </a:p>
          <a:p>
            <a:r>
              <a:rPr lang="ro-RO" sz="2000" b="1" dirty="0"/>
              <a:t>Când trecem la pasul următor toate </a:t>
            </a:r>
            <a:r>
              <a:rPr lang="ro-RO" sz="2000" b="1" dirty="0" err="1"/>
              <a:t>thread</a:t>
            </a:r>
            <a:r>
              <a:rPr lang="ro-RO" sz="2000" b="1" dirty="0"/>
              <a:t>-urile se mută în noua zonă</a:t>
            </a:r>
            <a:endParaRPr lang="en-US" sz="2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D0CD7-652A-4F55-B3BE-52F5180BA6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E3CB8-D82E-4FF4-B517-8B2C3B1B2E97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D3841-E1E6-4CF1-AF7A-D336B70C1DEE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9564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43039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3934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35647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31893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6851-0DF8-4921-82E4-476849371A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05D2F4-78A8-4434-926B-8FD71D1FB4DC}"/>
              </a:ext>
            </a:extLst>
          </p:cNvPr>
          <p:cNvSpPr txBox="1"/>
          <p:nvPr/>
        </p:nvSpPr>
        <p:spPr>
          <a:xfrm>
            <a:off x="2279577" y="578719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Câte numere sunt mai mici decât mine?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62170-D740-45D5-86C7-84B81B12F6F9}"/>
              </a:ext>
            </a:extLst>
          </p:cNvPr>
          <p:cNvSpPr txBox="1"/>
          <p:nvPr/>
        </p:nvSpPr>
        <p:spPr>
          <a:xfrm>
            <a:off x="2800258" y="541786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62EFCF-AD87-48C0-9081-2056C0395474}"/>
              </a:ext>
            </a:extLst>
          </p:cNvPr>
          <p:cNvSpPr txBox="1"/>
          <p:nvPr/>
        </p:nvSpPr>
        <p:spPr>
          <a:xfrm>
            <a:off x="3320817" y="5045341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0B7A37-D296-438F-95BE-4702462162DC}"/>
              </a:ext>
            </a:extLst>
          </p:cNvPr>
          <p:cNvSpPr txBox="1"/>
          <p:nvPr/>
        </p:nvSpPr>
        <p:spPr>
          <a:xfrm>
            <a:off x="3841559" y="467491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Câte numere sunt mai mici decât mine?</a:t>
            </a:r>
          </a:p>
        </p:txBody>
      </p:sp>
    </p:spTree>
    <p:extLst>
      <p:ext uri="{BB962C8B-B14F-4D97-AF65-F5344CB8AC3E}">
        <p14:creationId xmlns:p14="http://schemas.microsoft.com/office/powerpoint/2010/main" val="28713842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4629747" y="3808212"/>
            <a:ext cx="0" cy="10609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7248128" y="3787948"/>
            <a:ext cx="0" cy="5051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9948067" y="3787948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603964" y="1272237"/>
            <a:ext cx="826292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2089134" y="3808212"/>
            <a:ext cx="0" cy="10609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4799856" y="3808212"/>
            <a:ext cx="0" cy="5051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7464152" y="3787948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854946" y="4891864"/>
            <a:ext cx="4597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>
                <a:solidFill>
                  <a:srgbClr val="0070C0"/>
                </a:solidFill>
              </a:rPr>
              <a:t>Elementul căutat este în bucata mea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D0CD7-652A-4F55-B3BE-52F5180BA6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E3CB8-D82E-4FF4-B517-8B2C3B1B2E97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772F1-EAE7-44FF-89CE-FA9DD170E858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73294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3016939" y="3787948"/>
            <a:ext cx="0" cy="52541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3521242" y="3787948"/>
            <a:ext cx="422" cy="108365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4223792" y="3808212"/>
            <a:ext cx="0" cy="10836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603964" y="1272237"/>
            <a:ext cx="740508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2567608" y="3808212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3215680" y="3787948"/>
            <a:ext cx="0" cy="108365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3799681" y="3787948"/>
            <a:ext cx="0" cy="10836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854946" y="4891864"/>
            <a:ext cx="2533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>
                <a:solidFill>
                  <a:srgbClr val="00B050"/>
                </a:solidFill>
              </a:rPr>
              <a:t>Am găsit elementul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810272" y="5300111"/>
            <a:ext cx="2533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>
                <a:solidFill>
                  <a:srgbClr val="FFC000"/>
                </a:solidFill>
              </a:rPr>
              <a:t>Am găsit elementul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CCF540-30ED-4241-9A2E-9FECCD902E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9024F8-A286-4E5B-A818-735EA5584C7D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00447D-B16C-42C0-BDDA-CD9B716EC638}"/>
              </a:ext>
            </a:extLst>
          </p:cNvPr>
          <p:cNvSpPr txBox="1"/>
          <p:nvPr/>
        </p:nvSpPr>
        <p:spPr>
          <a:xfrm>
            <a:off x="4312395" y="5700222"/>
            <a:ext cx="5331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Toate</a:t>
            </a:r>
            <a:r>
              <a:rPr lang="ro-RO" sz="2400" dirty="0"/>
              <a:t> </a:t>
            </a:r>
            <a:r>
              <a:rPr lang="ro-RO" sz="2400" dirty="0" err="1"/>
              <a:t>thread</a:t>
            </a:r>
            <a:r>
              <a:rPr lang="ro-RO" sz="2400" dirty="0"/>
              <a:t>-urile caută în noua zonă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1FBE7-957E-4374-8500-B791D1B44201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34869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3199589" y="3113150"/>
            <a:ext cx="5715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Operațiile aceste </a:t>
            </a:r>
            <a:r>
              <a:rPr lang="ro-RO" sz="2400" b="1" dirty="0"/>
              <a:t>NU</a:t>
            </a:r>
            <a:r>
              <a:rPr lang="ro-RO" sz="2400" dirty="0"/>
              <a:t> pot executa paralel</a:t>
            </a:r>
            <a:endParaRPr lang="en-US" sz="2400" dirty="0"/>
          </a:p>
        </p:txBody>
      </p:sp>
      <p:cxnSp>
        <p:nvCxnSpPr>
          <p:cNvPr id="99" name="Straight Arrow Connector 98"/>
          <p:cNvCxnSpPr>
            <a:cxnSpLocks/>
          </p:cNvCxnSpPr>
          <p:nvPr/>
        </p:nvCxnSpPr>
        <p:spPr>
          <a:xfrm flipV="1">
            <a:off x="5219727" y="2534101"/>
            <a:ext cx="209018" cy="5114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>
            <a:off x="3000287" y="3709539"/>
            <a:ext cx="553326" cy="4871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1887440" y="16776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2408243" y="16776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2929046" y="16776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3449727" y="167814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3970286" y="167814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491028" y="167814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5011831" y="167814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532634" y="167814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053315" y="16786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6573874" y="16786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7094189" y="16776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614931" y="16776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8135734" y="16776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8656537" y="16776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9177218" y="167814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9697777" y="167814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991448" y="11735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2512251" y="11735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3033054" y="11735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3553735" y="11735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121" name="TextBox 120"/>
          <p:cNvSpPr txBox="1"/>
          <p:nvPr/>
        </p:nvSpPr>
        <p:spPr>
          <a:xfrm>
            <a:off x="4074294" y="11735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4594853" y="11735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5115839" y="11735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124" name="TextBox 123"/>
          <p:cNvSpPr txBox="1"/>
          <p:nvPr/>
        </p:nvSpPr>
        <p:spPr>
          <a:xfrm>
            <a:off x="5636642" y="11735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6157323" y="11735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6678004" y="11735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7134077" y="117354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7663379" y="1173544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8175560" y="117354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130" name="TextBox 129"/>
          <p:cNvSpPr txBox="1"/>
          <p:nvPr/>
        </p:nvSpPr>
        <p:spPr>
          <a:xfrm>
            <a:off x="8696425" y="117354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9217106" y="117354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132" name="TextBox 131"/>
          <p:cNvSpPr txBox="1"/>
          <p:nvPr/>
        </p:nvSpPr>
        <p:spPr>
          <a:xfrm>
            <a:off x="9737787" y="117354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cxnSp>
        <p:nvCxnSpPr>
          <p:cNvPr id="133" name="Straight Arrow Connector 132"/>
          <p:cNvCxnSpPr/>
          <p:nvPr/>
        </p:nvCxnSpPr>
        <p:spPr>
          <a:xfrm flipV="1">
            <a:off x="4662240" y="2219254"/>
            <a:ext cx="0" cy="4848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V="1">
            <a:off x="7280621" y="2198990"/>
            <a:ext cx="0" cy="5051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V="1">
            <a:off x="9980560" y="2198990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V="1">
            <a:off x="2121627" y="2219254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V="1">
            <a:off x="4832349" y="2219254"/>
            <a:ext cx="0" cy="5051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V="1">
            <a:off x="7496645" y="2198990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1887440" y="4657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2408243" y="46579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2929046" y="46579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3449727" y="465846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3970286" y="465846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4491028" y="4658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5011831" y="4658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5532634" y="4658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6053315" y="465901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6573874" y="465901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7094189" y="4657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7614931" y="4657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8135734" y="4657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8656537" y="4657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9177218" y="4658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9697777" y="4658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1991448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2512251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57" name="TextBox 156"/>
          <p:cNvSpPr txBox="1"/>
          <p:nvPr/>
        </p:nvSpPr>
        <p:spPr>
          <a:xfrm>
            <a:off x="3033054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3553735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159" name="TextBox 158"/>
          <p:cNvSpPr txBox="1"/>
          <p:nvPr/>
        </p:nvSpPr>
        <p:spPr>
          <a:xfrm>
            <a:off x="4074294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4594853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61" name="TextBox 160"/>
          <p:cNvSpPr txBox="1"/>
          <p:nvPr/>
        </p:nvSpPr>
        <p:spPr>
          <a:xfrm>
            <a:off x="5115839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162" name="TextBox 161"/>
          <p:cNvSpPr txBox="1"/>
          <p:nvPr/>
        </p:nvSpPr>
        <p:spPr>
          <a:xfrm>
            <a:off x="5636642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6157323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6678004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7134077" y="4153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166" name="TextBox 165"/>
          <p:cNvSpPr txBox="1"/>
          <p:nvPr/>
        </p:nvSpPr>
        <p:spPr>
          <a:xfrm>
            <a:off x="7663379" y="415386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167" name="TextBox 166"/>
          <p:cNvSpPr txBox="1"/>
          <p:nvPr/>
        </p:nvSpPr>
        <p:spPr>
          <a:xfrm>
            <a:off x="8175560" y="4153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168" name="TextBox 167"/>
          <p:cNvSpPr txBox="1"/>
          <p:nvPr/>
        </p:nvSpPr>
        <p:spPr>
          <a:xfrm>
            <a:off x="8696425" y="4153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169" name="TextBox 168"/>
          <p:cNvSpPr txBox="1"/>
          <p:nvPr/>
        </p:nvSpPr>
        <p:spPr>
          <a:xfrm>
            <a:off x="9217106" y="4153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170" name="TextBox 169"/>
          <p:cNvSpPr txBox="1"/>
          <p:nvPr/>
        </p:nvSpPr>
        <p:spPr>
          <a:xfrm>
            <a:off x="9737787" y="4153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cxnSp>
        <p:nvCxnSpPr>
          <p:cNvPr id="171" name="Straight Arrow Connector 170"/>
          <p:cNvCxnSpPr/>
          <p:nvPr/>
        </p:nvCxnSpPr>
        <p:spPr>
          <a:xfrm flipV="1">
            <a:off x="3049432" y="5179308"/>
            <a:ext cx="0" cy="52541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 flipV="1">
            <a:off x="3554157" y="5179308"/>
            <a:ext cx="0" cy="5752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4256285" y="5199572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V="1">
            <a:off x="2600101" y="5199572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 flipV="1">
            <a:off x="3248173" y="5179308"/>
            <a:ext cx="0" cy="5752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V="1">
            <a:off x="3832174" y="5179310"/>
            <a:ext cx="0" cy="5752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6496D4-65EC-4917-859C-0EFF569AEF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2582072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</a:t>
            </a:r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1887440" y="16818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2408243" y="16818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2929046" y="16818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3449727" y="168236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3970286" y="168236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491028" y="168236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5011831" y="168236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532634" y="168236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053315" y="16829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6573874" y="16829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7094189" y="16818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614931" y="16818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8135734" y="16818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8656537" y="16818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9177218" y="168236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9697777" y="168236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991448" y="11777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2512251" y="11777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3033054" y="11777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3553735" y="11777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121" name="TextBox 120"/>
          <p:cNvSpPr txBox="1"/>
          <p:nvPr/>
        </p:nvSpPr>
        <p:spPr>
          <a:xfrm>
            <a:off x="4074294" y="11777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4594853" y="11777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5115839" y="11777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124" name="TextBox 123"/>
          <p:cNvSpPr txBox="1"/>
          <p:nvPr/>
        </p:nvSpPr>
        <p:spPr>
          <a:xfrm>
            <a:off x="5636642" y="11777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6157323" y="11777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6678004" y="11777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7134077" y="11777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7663379" y="117776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8175560" y="11777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130" name="TextBox 129"/>
          <p:cNvSpPr txBox="1"/>
          <p:nvPr/>
        </p:nvSpPr>
        <p:spPr>
          <a:xfrm>
            <a:off x="8696425" y="11777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9217106" y="11777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132" name="TextBox 131"/>
          <p:cNvSpPr txBox="1"/>
          <p:nvPr/>
        </p:nvSpPr>
        <p:spPr>
          <a:xfrm>
            <a:off x="9737787" y="11777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cxnSp>
        <p:nvCxnSpPr>
          <p:cNvPr id="133" name="Straight Arrow Connector 132"/>
          <p:cNvCxnSpPr/>
          <p:nvPr/>
        </p:nvCxnSpPr>
        <p:spPr>
          <a:xfrm flipV="1">
            <a:off x="4662240" y="2223472"/>
            <a:ext cx="0" cy="4848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V="1">
            <a:off x="7280621" y="2203208"/>
            <a:ext cx="0" cy="5051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V="1">
            <a:off x="9980560" y="2203208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V="1">
            <a:off x="2121627" y="2223472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V="1">
            <a:off x="4832349" y="2223472"/>
            <a:ext cx="0" cy="5051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V="1">
            <a:off x="7496645" y="2203208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1887440" y="4657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2408243" y="46579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2929046" y="46579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3449727" y="465846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3970286" y="465846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4491028" y="4658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5011831" y="4658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5532634" y="4658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6053315" y="465901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6573874" y="465901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7094189" y="4657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7614931" y="4657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8135734" y="4657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8656537" y="4657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9177218" y="4658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9697777" y="4658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1991448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2512251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57" name="TextBox 156"/>
          <p:cNvSpPr txBox="1"/>
          <p:nvPr/>
        </p:nvSpPr>
        <p:spPr>
          <a:xfrm>
            <a:off x="3033054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3553735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159" name="TextBox 158"/>
          <p:cNvSpPr txBox="1"/>
          <p:nvPr/>
        </p:nvSpPr>
        <p:spPr>
          <a:xfrm>
            <a:off x="4074294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4594853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61" name="TextBox 160"/>
          <p:cNvSpPr txBox="1"/>
          <p:nvPr/>
        </p:nvSpPr>
        <p:spPr>
          <a:xfrm>
            <a:off x="5115839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162" name="TextBox 161"/>
          <p:cNvSpPr txBox="1"/>
          <p:nvPr/>
        </p:nvSpPr>
        <p:spPr>
          <a:xfrm>
            <a:off x="5636642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6157323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6678004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7134077" y="4153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166" name="TextBox 165"/>
          <p:cNvSpPr txBox="1"/>
          <p:nvPr/>
        </p:nvSpPr>
        <p:spPr>
          <a:xfrm>
            <a:off x="7663379" y="415386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167" name="TextBox 166"/>
          <p:cNvSpPr txBox="1"/>
          <p:nvPr/>
        </p:nvSpPr>
        <p:spPr>
          <a:xfrm>
            <a:off x="8175560" y="4153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168" name="TextBox 167"/>
          <p:cNvSpPr txBox="1"/>
          <p:nvPr/>
        </p:nvSpPr>
        <p:spPr>
          <a:xfrm>
            <a:off x="8696425" y="4153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169" name="TextBox 168"/>
          <p:cNvSpPr txBox="1"/>
          <p:nvPr/>
        </p:nvSpPr>
        <p:spPr>
          <a:xfrm>
            <a:off x="9217106" y="4153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170" name="TextBox 169"/>
          <p:cNvSpPr txBox="1"/>
          <p:nvPr/>
        </p:nvSpPr>
        <p:spPr>
          <a:xfrm>
            <a:off x="9737787" y="4153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cxnSp>
        <p:nvCxnSpPr>
          <p:cNvPr id="171" name="Straight Arrow Connector 170"/>
          <p:cNvCxnSpPr/>
          <p:nvPr/>
        </p:nvCxnSpPr>
        <p:spPr>
          <a:xfrm flipV="1">
            <a:off x="3049432" y="5179308"/>
            <a:ext cx="0" cy="52541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 flipV="1">
            <a:off x="3554157" y="5179308"/>
            <a:ext cx="0" cy="5752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4256285" y="5199572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V="1">
            <a:off x="2600101" y="5199572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 flipV="1">
            <a:off x="3248173" y="5179308"/>
            <a:ext cx="0" cy="5752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V="1">
            <a:off x="3832174" y="5179310"/>
            <a:ext cx="0" cy="5752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Parallelogram 82"/>
          <p:cNvSpPr/>
          <p:nvPr/>
        </p:nvSpPr>
        <p:spPr>
          <a:xfrm>
            <a:off x="3974557" y="329097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Parallelogram 83"/>
          <p:cNvSpPr/>
          <p:nvPr/>
        </p:nvSpPr>
        <p:spPr>
          <a:xfrm>
            <a:off x="4423078" y="329222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Parallelogram 84"/>
          <p:cNvSpPr/>
          <p:nvPr/>
        </p:nvSpPr>
        <p:spPr>
          <a:xfrm>
            <a:off x="4871599" y="329097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Parallelogram 85"/>
          <p:cNvSpPr/>
          <p:nvPr/>
        </p:nvSpPr>
        <p:spPr>
          <a:xfrm>
            <a:off x="5320120" y="328836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Parallelogram 86"/>
          <p:cNvSpPr/>
          <p:nvPr/>
        </p:nvSpPr>
        <p:spPr>
          <a:xfrm>
            <a:off x="5769565" y="329483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Parallelogram 87"/>
          <p:cNvSpPr/>
          <p:nvPr/>
        </p:nvSpPr>
        <p:spPr>
          <a:xfrm>
            <a:off x="6218086" y="3296088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Parallelogram 88"/>
          <p:cNvSpPr/>
          <p:nvPr/>
        </p:nvSpPr>
        <p:spPr>
          <a:xfrm>
            <a:off x="6666607" y="329483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arallelogram 89"/>
          <p:cNvSpPr/>
          <p:nvPr/>
        </p:nvSpPr>
        <p:spPr>
          <a:xfrm>
            <a:off x="7115128" y="329222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Parallelogram 90"/>
          <p:cNvSpPr/>
          <p:nvPr/>
        </p:nvSpPr>
        <p:spPr>
          <a:xfrm>
            <a:off x="7563649" y="3287537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61FE78-4352-4F59-BE36-D549FE9DD5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22845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 </a:t>
            </a:r>
            <a:r>
              <a:rPr lang="en-US" dirty="0"/>
              <a:t>– </a:t>
            </a:r>
            <a:r>
              <a:rPr lang="en-US" dirty="0" err="1"/>
              <a:t>solu</a:t>
            </a:r>
            <a:r>
              <a:rPr lang="ro-RO" dirty="0" err="1"/>
              <a:t>ția</a:t>
            </a:r>
            <a:r>
              <a:rPr lang="en-US" dirty="0"/>
              <a:t> 2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1635A1-B40B-49B4-AD34-1E1A51B920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8B9B0-C258-4C96-BD93-183C4BF090BC}"/>
              </a:ext>
            </a:extLst>
          </p:cNvPr>
          <p:cNvSpPr txBox="1"/>
          <p:nvPr/>
        </p:nvSpPr>
        <p:spPr>
          <a:xfrm>
            <a:off x="3464511" y="2502992"/>
            <a:ext cx="52629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600" dirty="0"/>
              <a:t>Mai greu de implementat</a:t>
            </a:r>
          </a:p>
          <a:p>
            <a:r>
              <a:rPr lang="ro-RO" sz="3600" dirty="0"/>
              <a:t>Mai puține </a:t>
            </a:r>
            <a:r>
              <a:rPr lang="ro-RO" sz="3600" dirty="0" err="1"/>
              <a:t>thread</a:t>
            </a:r>
            <a:r>
              <a:rPr lang="ro-RO" sz="3600" dirty="0"/>
              <a:t>-uri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419005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 </a:t>
            </a:r>
            <a:r>
              <a:rPr lang="en-US" dirty="0"/>
              <a:t>– </a:t>
            </a:r>
            <a:r>
              <a:rPr lang="en-US" dirty="0" err="1"/>
              <a:t>solu</a:t>
            </a:r>
            <a:r>
              <a:rPr lang="ro-RO" dirty="0" err="1"/>
              <a:t>ția</a:t>
            </a:r>
            <a:r>
              <a:rPr lang="en-US" dirty="0"/>
              <a:t> 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4198254" y="3787948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312024" y="3787948"/>
            <a:ext cx="0" cy="5051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8392318" y="3787948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759673" y="4319384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&lt; 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842702" y="4319384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&lt; 7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953737" y="4313361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&lt; 8</a:t>
            </a:r>
          </a:p>
        </p:txBody>
      </p:sp>
      <p:sp>
        <p:nvSpPr>
          <p:cNvPr id="56" name="Rectangle 55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603964" y="1272237"/>
            <a:ext cx="862868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8CF3A-E97A-46DD-BF61-559E89ECCC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82BB1-433A-468F-9006-3CF1F096DAD8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C18140-7026-46F4-8DAE-BA82277BCB30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31811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 </a:t>
            </a:r>
            <a:r>
              <a:rPr lang="en-US" dirty="0"/>
              <a:t>– </a:t>
            </a:r>
            <a:r>
              <a:rPr lang="en-US" dirty="0" err="1"/>
              <a:t>solu</a:t>
            </a:r>
            <a:r>
              <a:rPr lang="ro-RO" dirty="0" err="1"/>
              <a:t>ția</a:t>
            </a:r>
            <a:r>
              <a:rPr lang="en-US" dirty="0"/>
              <a:t> 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2636211" y="3808212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3157014" y="3808212"/>
            <a:ext cx="0" cy="10609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677695" y="3782761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199643" y="433362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&gt; 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718433" y="4879301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&gt; 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239114" y="4298050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= 3</a:t>
            </a:r>
          </a:p>
        </p:txBody>
      </p:sp>
      <p:sp>
        <p:nvSpPr>
          <p:cNvPr id="56" name="Rectangle 55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603964" y="1272237"/>
            <a:ext cx="740508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041801" y="4417636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/>
              <p:cNvSpPr txBox="1"/>
              <p:nvPr/>
            </p:nvSpPr>
            <p:spPr>
              <a:xfrm>
                <a:off x="6078246" y="4851550"/>
                <a:ext cx="3857082" cy="4947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400" b="1" dirty="0"/>
                  <a:t>Complexitate: </a:t>
                </a:r>
                <a:r>
                  <a:rPr lang="en-US" sz="2400" b="1" dirty="0"/>
                  <a:t>O(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)</a:t>
                </a:r>
              </a:p>
            </p:txBody>
          </p:sp>
        </mc:Choice>
        <mc:Fallback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246" y="4851550"/>
                <a:ext cx="3857082" cy="494751"/>
              </a:xfrm>
              <a:prstGeom prst="rect">
                <a:avLst/>
              </a:prstGeom>
              <a:blipFill>
                <a:blip r:embed="rId3"/>
                <a:stretch>
                  <a:fillRect l="-2370" t="-9877" r="-1738" b="-20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48A53-A0DA-4F19-A713-C343713315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7044A7-4454-426A-AADF-B4EA9CCA0F54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63935-D7FD-4CD2-BA8B-2EB6F5194F96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73755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 </a:t>
            </a:r>
            <a:r>
              <a:rPr lang="en-US" dirty="0"/>
              <a:t>– </a:t>
            </a:r>
            <a:r>
              <a:rPr lang="en-US" dirty="0" err="1"/>
              <a:t>solu</a:t>
            </a:r>
            <a:r>
              <a:rPr lang="ro-RO" dirty="0" err="1"/>
              <a:t>ția</a:t>
            </a:r>
            <a:r>
              <a:rPr lang="en-US" dirty="0"/>
              <a:t> 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4947" y="15567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15567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15567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155733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155733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155733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155733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155733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15578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15578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15567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15567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15567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15567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155733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155733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105273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1052736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105273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105273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105273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105273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4198254" y="2078182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312024" y="2078182"/>
            <a:ext cx="0" cy="5051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8392318" y="2078182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759673" y="2609618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&lt; 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842702" y="2609618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&lt; 7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953737" y="260359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&lt; 8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815423" y="42809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336226" y="42809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857029" y="42809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377710" y="428146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898269" y="4281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419011" y="4281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939814" y="4281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460617" y="4281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981298" y="428201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501857" y="428201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022172" y="4280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7542914" y="4280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063717" y="4280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2" name="Rectangle 71"/>
          <p:cNvSpPr/>
          <p:nvPr/>
        </p:nvSpPr>
        <p:spPr>
          <a:xfrm>
            <a:off x="8584520" y="4280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9105201" y="4281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4" name="Rectangle 73"/>
          <p:cNvSpPr/>
          <p:nvPr/>
        </p:nvSpPr>
        <p:spPr>
          <a:xfrm>
            <a:off x="9625760" y="4281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919431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2440234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2961037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3481718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002277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4522836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043822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5564625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6085306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6605987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7062060" y="3776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7591362" y="377686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8103543" y="3776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8624408" y="3776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9145089" y="3776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9665770" y="3776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cxnSp>
        <p:nvCxnSpPr>
          <p:cNvPr id="91" name="Straight Arrow Connector 90"/>
          <p:cNvCxnSpPr/>
          <p:nvPr/>
        </p:nvCxnSpPr>
        <p:spPr>
          <a:xfrm flipV="1">
            <a:off x="2596687" y="4822572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3117490" y="4822572"/>
            <a:ext cx="0" cy="10609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3638171" y="4797121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160119" y="534798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&gt; 1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678909" y="5893661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&gt; 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199590" y="5312410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= 3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002277" y="5431996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083346" y="2708921"/>
            <a:ext cx="312906" cy="4042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3000287" y="3495961"/>
            <a:ext cx="273657" cy="2473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941819-162A-469A-BDC5-CB0A5D7312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68B2A4-EF04-4CCA-9505-6B7FB40111A3}"/>
              </a:ext>
            </a:extLst>
          </p:cNvPr>
          <p:cNvSpPr txBox="1"/>
          <p:nvPr/>
        </p:nvSpPr>
        <p:spPr>
          <a:xfrm>
            <a:off x="3199589" y="3113150"/>
            <a:ext cx="5715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Operațiile aceste </a:t>
            </a:r>
            <a:r>
              <a:rPr lang="ro-RO" sz="2400" b="1" dirty="0"/>
              <a:t>NU</a:t>
            </a:r>
            <a:r>
              <a:rPr lang="ro-RO" sz="2400" dirty="0"/>
              <a:t> pot executa paralel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59317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 </a:t>
            </a:r>
            <a:r>
              <a:rPr lang="en-US" dirty="0"/>
              <a:t>– </a:t>
            </a:r>
            <a:r>
              <a:rPr lang="en-US" dirty="0" err="1"/>
              <a:t>solu</a:t>
            </a:r>
            <a:r>
              <a:rPr lang="ro-RO" dirty="0" err="1"/>
              <a:t>ția</a:t>
            </a:r>
            <a:r>
              <a:rPr lang="en-US" dirty="0"/>
              <a:t> 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4947" y="15567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15567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15567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155733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155733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155733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155733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155733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15578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15578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15567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15567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15567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15567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155733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155733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105273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1052736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105273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105273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105273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105273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4198254" y="2078182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312024" y="2078182"/>
            <a:ext cx="0" cy="5051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8392318" y="2078182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759673" y="2609618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&lt; 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842702" y="2609618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&lt; 7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953737" y="260359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&lt; 8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815423" y="42809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336226" y="42809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857029" y="42809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377710" y="428146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898269" y="4281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419011" y="4281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939814" y="4281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460617" y="4281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981298" y="428201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501857" y="428201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022172" y="4280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7542914" y="4280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063717" y="4280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2" name="Rectangle 71"/>
          <p:cNvSpPr/>
          <p:nvPr/>
        </p:nvSpPr>
        <p:spPr>
          <a:xfrm>
            <a:off x="8584520" y="4280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9105201" y="4281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4" name="Rectangle 73"/>
          <p:cNvSpPr/>
          <p:nvPr/>
        </p:nvSpPr>
        <p:spPr>
          <a:xfrm>
            <a:off x="9625760" y="4281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919431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2440234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2961037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3481718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002277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4522836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043822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5564625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6085306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6605987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7062060" y="3776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7591362" y="377686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8103543" y="3776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8624408" y="3776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9145089" y="3776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9665770" y="3776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cxnSp>
        <p:nvCxnSpPr>
          <p:cNvPr id="91" name="Straight Arrow Connector 90"/>
          <p:cNvCxnSpPr/>
          <p:nvPr/>
        </p:nvCxnSpPr>
        <p:spPr>
          <a:xfrm flipV="1">
            <a:off x="2596687" y="4822572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3117490" y="4822572"/>
            <a:ext cx="0" cy="10609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3638171" y="4797121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160119" y="534798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&gt; 1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678909" y="5893661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&gt; 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199590" y="5312410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= 3</a:t>
            </a:r>
          </a:p>
        </p:txBody>
      </p:sp>
      <p:sp>
        <p:nvSpPr>
          <p:cNvPr id="98" name="Parallelogram 97"/>
          <p:cNvSpPr/>
          <p:nvPr/>
        </p:nvSpPr>
        <p:spPr>
          <a:xfrm>
            <a:off x="3974557" y="329097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Parallelogram 99"/>
          <p:cNvSpPr/>
          <p:nvPr/>
        </p:nvSpPr>
        <p:spPr>
          <a:xfrm>
            <a:off x="4423078" y="329222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Parallelogram 100"/>
          <p:cNvSpPr/>
          <p:nvPr/>
        </p:nvSpPr>
        <p:spPr>
          <a:xfrm>
            <a:off x="4871599" y="329097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Parallelogram 101"/>
          <p:cNvSpPr/>
          <p:nvPr/>
        </p:nvSpPr>
        <p:spPr>
          <a:xfrm>
            <a:off x="5320120" y="328836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Parallelogram 102"/>
          <p:cNvSpPr/>
          <p:nvPr/>
        </p:nvSpPr>
        <p:spPr>
          <a:xfrm>
            <a:off x="5769565" y="329483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Parallelogram 103"/>
          <p:cNvSpPr/>
          <p:nvPr/>
        </p:nvSpPr>
        <p:spPr>
          <a:xfrm>
            <a:off x="6218086" y="3296088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Parallelogram 104"/>
          <p:cNvSpPr/>
          <p:nvPr/>
        </p:nvSpPr>
        <p:spPr>
          <a:xfrm>
            <a:off x="6666607" y="329483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Parallelogram 105"/>
          <p:cNvSpPr/>
          <p:nvPr/>
        </p:nvSpPr>
        <p:spPr>
          <a:xfrm>
            <a:off x="7115128" y="329222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Parallelogram 106"/>
          <p:cNvSpPr/>
          <p:nvPr/>
        </p:nvSpPr>
        <p:spPr>
          <a:xfrm>
            <a:off x="7563649" y="3287537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300223-FF82-4513-BC81-D03889C0B6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151569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155543-8608-4F13-941B-082421401C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127785-CA13-4C68-90FD-0A78E198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 - Complexitate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E99166-EDC9-4304-AB30-FEF6FCA4E8BF}"/>
                  </a:ext>
                </a:extLst>
              </p:cNvPr>
              <p:cNvSpPr txBox="1"/>
              <p:nvPr/>
            </p:nvSpPr>
            <p:spPr>
              <a:xfrm>
                <a:off x="4970018" y="1477151"/>
                <a:ext cx="2298450" cy="628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O(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US" sz="32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3200" b="1" i="1" dirty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)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E99166-EDC9-4304-AB30-FEF6FCA4E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018" y="1477151"/>
                <a:ext cx="2298450" cy="628826"/>
              </a:xfrm>
              <a:prstGeom prst="rect">
                <a:avLst/>
              </a:prstGeom>
              <a:blipFill>
                <a:blip r:embed="rId2"/>
                <a:stretch>
                  <a:fillRect l="-6631" t="-13592" r="-5836" b="-23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34B7789-3C83-4679-8FE2-97F47543EECE}"/>
              </a:ext>
            </a:extLst>
          </p:cNvPr>
          <p:cNvSpPr txBox="1"/>
          <p:nvPr/>
        </p:nvSpPr>
        <p:spPr>
          <a:xfrm>
            <a:off x="5206206" y="2798065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Speedup</a:t>
            </a:r>
            <a:r>
              <a:rPr lang="ro-RO" sz="2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482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46760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43039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3934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35647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31893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497832-08D9-43BA-B0C9-90C3003556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A7C86-E988-4711-A91C-C7EC0C3F7475}"/>
              </a:ext>
            </a:extLst>
          </p:cNvPr>
          <p:cNvSpPr txBox="1"/>
          <p:nvPr/>
        </p:nvSpPr>
        <p:spPr>
          <a:xfrm>
            <a:off x="2279577" y="578719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Câte numere sunt mai mici decât mine?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099063-0379-4B5E-AB25-F08B49258FDD}"/>
              </a:ext>
            </a:extLst>
          </p:cNvPr>
          <p:cNvSpPr txBox="1"/>
          <p:nvPr/>
        </p:nvSpPr>
        <p:spPr>
          <a:xfrm>
            <a:off x="2800258" y="541786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F9D39-4FFE-4BEE-846C-24845AD6871F}"/>
              </a:ext>
            </a:extLst>
          </p:cNvPr>
          <p:cNvSpPr txBox="1"/>
          <p:nvPr/>
        </p:nvSpPr>
        <p:spPr>
          <a:xfrm>
            <a:off x="3320817" y="5045341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Câte numere sunt mai mici decât mine?</a:t>
            </a:r>
          </a:p>
        </p:txBody>
      </p:sp>
    </p:spTree>
    <p:extLst>
      <p:ext uri="{BB962C8B-B14F-4D97-AF65-F5344CB8AC3E}">
        <p14:creationId xmlns:p14="http://schemas.microsoft.com/office/powerpoint/2010/main" val="36725472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155543-8608-4F13-941B-082421401C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127785-CA13-4C68-90FD-0A78E198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 - Complexitate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E99166-EDC9-4304-AB30-FEF6FCA4E8BF}"/>
                  </a:ext>
                </a:extLst>
              </p:cNvPr>
              <p:cNvSpPr txBox="1"/>
              <p:nvPr/>
            </p:nvSpPr>
            <p:spPr>
              <a:xfrm>
                <a:off x="4970018" y="1477151"/>
                <a:ext cx="2526846" cy="628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200" b="1" i="1" dirty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ro-RO" sz="3200" b="1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𝒍𝒐𝒈</m:t>
                          </m:r>
                        </m:e>
                        <m: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3200" b="1" i="1" dirty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d>
                      <m:r>
                        <a:rPr lang="ro-RO" sz="3200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E99166-EDC9-4304-AB30-FEF6FCA4E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018" y="1477151"/>
                <a:ext cx="2526846" cy="628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34B7789-3C83-4679-8FE2-97F47543EECE}"/>
              </a:ext>
            </a:extLst>
          </p:cNvPr>
          <p:cNvSpPr txBox="1"/>
          <p:nvPr/>
        </p:nvSpPr>
        <p:spPr>
          <a:xfrm>
            <a:off x="5206206" y="2798065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Speedup</a:t>
            </a:r>
            <a:r>
              <a:rPr lang="ro-RO" sz="2400" dirty="0"/>
              <a:t>?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339DD8-839E-4270-826C-BF22848E66FF}"/>
                  </a:ext>
                </a:extLst>
              </p:cNvPr>
              <p:cNvSpPr txBox="1"/>
              <p:nvPr/>
            </p:nvSpPr>
            <p:spPr>
              <a:xfrm>
                <a:off x="2687256" y="3765502"/>
                <a:ext cx="2934008" cy="1172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o-RO" sz="4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4400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ro-RO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1" i="1" dirty="0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e>
                          <m:sub>
                            <m:r>
                              <a:rPr lang="ro-RO" sz="44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en-US" sz="44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o-RO" sz="4400" b="1" i="1" dirty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4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1" i="1" dirty="0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e>
                          <m:sub>
                            <m:r>
                              <a:rPr lang="en-US" sz="4400" b="1" i="1" dirty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  <m:d>
                          <m:dPr>
                            <m:ctrlPr>
                              <a:rPr lang="en-US" sz="44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o-RO" sz="4400" b="1" i="1" dirty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d>
                      </m:den>
                    </m:f>
                  </m:oMath>
                </a14:m>
                <a:r>
                  <a:rPr lang="ro-RO" sz="4400" dirty="0"/>
                  <a:t> </a:t>
                </a:r>
                <a:endParaRPr lang="en-US" sz="4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339DD8-839E-4270-826C-BF22848E6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256" y="3765502"/>
                <a:ext cx="2934008" cy="1172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89176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155543-8608-4F13-941B-082421401C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127785-CA13-4C68-90FD-0A78E198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 - Complexitate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E99166-EDC9-4304-AB30-FEF6FCA4E8BF}"/>
                  </a:ext>
                </a:extLst>
              </p:cNvPr>
              <p:cNvSpPr txBox="1"/>
              <p:nvPr/>
            </p:nvSpPr>
            <p:spPr>
              <a:xfrm>
                <a:off x="4970018" y="1477151"/>
                <a:ext cx="2526846" cy="628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200" b="1" i="1" dirty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ro-RO" sz="3200" b="1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𝒍𝒐𝒈</m:t>
                          </m:r>
                        </m:e>
                        <m: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3200" b="1" i="1" dirty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d>
                      <m:r>
                        <a:rPr lang="ro-RO" sz="3200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E99166-EDC9-4304-AB30-FEF6FCA4E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018" y="1477151"/>
                <a:ext cx="2526846" cy="628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34B7789-3C83-4679-8FE2-97F47543EECE}"/>
              </a:ext>
            </a:extLst>
          </p:cNvPr>
          <p:cNvSpPr txBox="1"/>
          <p:nvPr/>
        </p:nvSpPr>
        <p:spPr>
          <a:xfrm>
            <a:off x="5206206" y="2798065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Speedup</a:t>
            </a:r>
            <a:r>
              <a:rPr lang="ro-RO" sz="2400" dirty="0"/>
              <a:t>?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339DD8-839E-4270-826C-BF22848E66FF}"/>
                  </a:ext>
                </a:extLst>
              </p:cNvPr>
              <p:cNvSpPr txBox="1"/>
              <p:nvPr/>
            </p:nvSpPr>
            <p:spPr>
              <a:xfrm>
                <a:off x="2705545" y="3951816"/>
                <a:ext cx="7752507" cy="1172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o-RO" sz="4400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4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4400" b="1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ro-RO" sz="4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1" i="1" dirty="0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e>
                          <m:sub>
                            <m:r>
                              <a:rPr lang="ro-RO" sz="44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en-US" sz="44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o-RO" sz="4400" b="1" i="1" dirty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4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1" i="1" dirty="0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e>
                          <m:sub>
                            <m:r>
                              <a:rPr lang="en-US" sz="4400" b="1" i="1" dirty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  <m:d>
                          <m:dPr>
                            <m:ctrlPr>
                              <a:rPr lang="en-US" sz="44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o-RO" sz="4400" b="1" i="1" dirty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d>
                      </m:den>
                    </m:f>
                    <m:r>
                      <a:rPr lang="ro-RO" sz="4400" b="1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44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4400" b="1" i="1" dirty="0">
                            <a:latin typeface="Cambria Math" panose="02040503050406030204" pitchFamily="18" charset="0"/>
                          </a:rPr>
                          <m:t>𝒍𝒐𝒈</m:t>
                        </m:r>
                        <m:r>
                          <a:rPr lang="ro-RO" sz="4400" b="1" i="1" dirty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ro-RO" sz="4400" b="1" i="1" dirty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ro-RO" sz="44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ro-RO" sz="4400" b="1" i="1" dirty="0">
                            <a:latin typeface="Cambria Math" panose="02040503050406030204" pitchFamily="18" charset="0"/>
                          </a:rPr>
                          <m:t>𝒍𝒐𝒈</m:t>
                        </m:r>
                        <m:r>
                          <a:rPr lang="ro-RO" sz="4400" b="1" i="1" dirty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ro-RO" sz="4400" b="1" i="1" dirty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ro-RO" sz="44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ro-RO" sz="4400" b="1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dirty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ro-RO" sz="44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4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4400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</m:d>
                  </m:oMath>
                </a14:m>
                <a:r>
                  <a:rPr lang="ro-RO" sz="4400" b="1" dirty="0"/>
                  <a:t> </a:t>
                </a:r>
                <a:endParaRPr lang="en-US" sz="4400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339DD8-839E-4270-826C-BF22848E6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545" y="3951816"/>
                <a:ext cx="7752507" cy="1172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91456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BA85A-EE91-4367-8C2C-AFF666AE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E2AE8-969B-4941-AD99-F9806720B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102FC-B5DA-4CC6-87D7-9E84160DBA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9848845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FCB6B9-E03F-4F2A-92E5-1872E73A1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089" y="2514600"/>
            <a:ext cx="8524875" cy="3900488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Operația de merge poate și ea fi paralelizată.</a:t>
            </a:r>
          </a:p>
          <a:p>
            <a:pPr marL="0" indent="0">
              <a:buNone/>
            </a:pPr>
            <a:r>
              <a:rPr lang="ro-RO" dirty="0"/>
              <a:t>Pentru a o paraleliza ne bazăm pe cătare binară (sau chiar paralelă) și pe </a:t>
            </a:r>
            <a:r>
              <a:rPr lang="ro-RO" dirty="0" err="1"/>
              <a:t>rank</a:t>
            </a:r>
            <a:r>
              <a:rPr lang="ro-RO" dirty="0"/>
              <a:t> sort.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036EA7-E18E-4DD9-A028-50FB0A7251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B5F535-0A31-46DA-82E9-758A0E988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Merge sort paralel - idee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5239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63C708-460C-4443-9A01-F926AEEBF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34FBAB-9073-4407-A22F-744E887759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2309D7-0F91-49B1-BC54-120A90EF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090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40896" y="463966"/>
            <a:ext cx="10872181" cy="4586015"/>
          </a:xfrm>
        </p:spPr>
        <p:txBody>
          <a:bodyPr>
            <a:normAutofit fontScale="90000"/>
          </a:bodyPr>
          <a:lstStyle/>
          <a:p>
            <a:r>
              <a:rPr lang="en-US" dirty="0"/>
              <a:t>Executor Service </a:t>
            </a:r>
            <a:br>
              <a:rPr lang="en-US" dirty="0"/>
            </a:br>
            <a:r>
              <a:rPr lang="en-US" dirty="0"/>
              <a:t>sau</a:t>
            </a:r>
            <a:br>
              <a:rPr lang="en-US" dirty="0"/>
            </a:br>
            <a:r>
              <a:rPr lang="en-US" dirty="0"/>
              <a:t> Replicated Workers</a:t>
            </a:r>
            <a:br>
              <a:rPr lang="en-US" dirty="0"/>
            </a:br>
            <a:r>
              <a:rPr lang="en-US" dirty="0"/>
              <a:t>sau</a:t>
            </a:r>
            <a:br>
              <a:rPr lang="en-US" dirty="0"/>
            </a:br>
            <a:r>
              <a:rPr lang="en-US" dirty="0"/>
              <a:t>Thread Pool</a:t>
            </a: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r>
              <a:rPr lang="ro-RO" dirty="0"/>
              <a:t>Abordare de probleme recursive în paralel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34FA2C-0A2B-4F2D-89C7-B5CB0ECF7B5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399724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Replicated Workers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92145" y="2060848"/>
            <a:ext cx="7897" cy="3672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983051" y="1988840"/>
            <a:ext cx="7898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8535694" y="1918614"/>
            <a:ext cx="1966" cy="3814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120337" y="1988840"/>
            <a:ext cx="13529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692545" y="1988840"/>
            <a:ext cx="0" cy="381642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104112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68017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25492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832304" y="213655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19424" y="1462805"/>
            <a:ext cx="625359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startWorkers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160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i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4799856" y="1408176"/>
            <a:ext cx="3710160" cy="282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5400000">
            <a:off x="9034535" y="3311938"/>
            <a:ext cx="181171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Main thread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34FA2C-0A2B-4F2D-89C7-B5CB0ECF7B5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347866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Replicated Workers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92145" y="2060848"/>
            <a:ext cx="7897" cy="3672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983051" y="1988840"/>
            <a:ext cx="7898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8535694" y="1918614"/>
            <a:ext cx="1966" cy="3814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120337" y="1988840"/>
            <a:ext cx="13529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692545" y="1988840"/>
            <a:ext cx="0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104112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68017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25492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832304" y="213655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B1DBF-22B4-4104-A37F-9F5202F9B89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5C9EDAB-AB18-428C-A5A2-9A4C95D97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601760"/>
            <a:ext cx="5782352" cy="224676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800000"/>
                </a:solidFill>
                <a:latin typeface="Arial Unicode MS"/>
              </a:rPr>
              <a:t>void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b="1" dirty="0" err="1">
                <a:solidFill>
                  <a:srgbClr val="000000"/>
                </a:solidFill>
                <a:latin typeface="Arial Unicode MS"/>
              </a:rPr>
              <a:t>printSomething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(</a:t>
            </a:r>
            <a:r>
              <a:rPr lang="en-US" altLang="en-US" sz="1400" b="1" dirty="0">
                <a:solidFill>
                  <a:srgbClr val="800000"/>
                </a:solidFill>
                <a:latin typeface="Arial Unicode MS"/>
              </a:rPr>
              <a:t>void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*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data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,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b="1" dirty="0">
                <a:solidFill>
                  <a:srgbClr val="800000"/>
                </a:solidFill>
                <a:latin typeface="Arial Unicode MS"/>
              </a:rPr>
              <a:t>int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thread_id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)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	</a:t>
            </a:r>
            <a:r>
              <a:rPr lang="en-US" altLang="en-US" sz="1400" b="1" dirty="0">
                <a:solidFill>
                  <a:srgbClr val="800000"/>
                </a:solidFill>
                <a:latin typeface="Arial Unicode MS"/>
              </a:rPr>
              <a:t>int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task_id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=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*(</a:t>
            </a:r>
            <a:r>
              <a:rPr lang="en-US" altLang="en-US" sz="1400" b="1" dirty="0">
                <a:solidFill>
                  <a:srgbClr val="800000"/>
                </a:solidFill>
                <a:latin typeface="Arial Unicode MS"/>
              </a:rPr>
              <a:t>int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*)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data</a:t>
            </a: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	</a:t>
            </a:r>
            <a:r>
              <a:rPr lang="en-US" altLang="en-US" sz="1400" b="1" dirty="0">
                <a:solidFill>
                  <a:srgbClr val="800000"/>
                </a:solidFill>
                <a:latin typeface="Arial Unicode MS"/>
              </a:rPr>
              <a:t>if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task_id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&gt;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N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)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		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forceShutDownWorkers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()</a:t>
            </a: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		</a:t>
            </a:r>
            <a:r>
              <a:rPr lang="en-US" altLang="en-US" sz="1400" b="1" dirty="0">
                <a:solidFill>
                  <a:srgbClr val="800000"/>
                </a:solidFill>
                <a:latin typeface="Arial Unicode MS"/>
              </a:rPr>
              <a:t>return</a:t>
            </a: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	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	</a:t>
            </a:r>
            <a:r>
              <a:rPr lang="en-US" altLang="en-US" sz="1400" dirty="0" err="1">
                <a:solidFill>
                  <a:srgbClr val="603000"/>
                </a:solidFill>
                <a:latin typeface="Arial Unicode MS"/>
              </a:rPr>
              <a:t>printf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(</a:t>
            </a:r>
            <a:r>
              <a:rPr lang="en-US" altLang="en-US" sz="1400" dirty="0">
                <a:solidFill>
                  <a:srgbClr val="800000"/>
                </a:solidFill>
                <a:latin typeface="Arial Unicode MS"/>
              </a:rPr>
              <a:t>"</a:t>
            </a:r>
            <a:r>
              <a:rPr lang="en-US" altLang="en-US" sz="1400" dirty="0">
                <a:solidFill>
                  <a:srgbClr val="0000E6"/>
                </a:solidFill>
                <a:latin typeface="Arial Unicode MS"/>
              </a:rPr>
              <a:t>Something </a:t>
            </a:r>
            <a:r>
              <a:rPr lang="en-US" altLang="en-US" sz="1400" dirty="0">
                <a:solidFill>
                  <a:srgbClr val="007997"/>
                </a:solidFill>
                <a:latin typeface="Arial Unicode MS"/>
              </a:rPr>
              <a:t>%i</a:t>
            </a:r>
            <a:r>
              <a:rPr lang="en-US" altLang="en-US" sz="1400" dirty="0">
                <a:solidFill>
                  <a:srgbClr val="0000E6"/>
                </a:solidFill>
                <a:latin typeface="Arial Unicode MS"/>
              </a:rPr>
              <a:t> from thread </a:t>
            </a:r>
            <a:r>
              <a:rPr lang="en-US" altLang="en-US" sz="1400" dirty="0">
                <a:solidFill>
                  <a:srgbClr val="007997"/>
                </a:solidFill>
                <a:latin typeface="Arial Unicode MS"/>
              </a:rPr>
              <a:t>%i</a:t>
            </a:r>
            <a:r>
              <a:rPr lang="en-US" altLang="en-US" sz="1400" dirty="0">
                <a:solidFill>
                  <a:srgbClr val="0F69FF"/>
                </a:solidFill>
                <a:latin typeface="Arial Unicode MS"/>
              </a:rPr>
              <a:t>\n</a:t>
            </a:r>
            <a:r>
              <a:rPr lang="en-US" altLang="en-US" sz="1400" dirty="0">
                <a:solidFill>
                  <a:srgbClr val="800000"/>
                </a:solidFill>
                <a:latin typeface="Arial Unicode MS"/>
              </a:rPr>
              <a:t>"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,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task_id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,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thread_id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)</a:t>
            </a: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	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putTask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makeTask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(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task_id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+</a:t>
            </a:r>
            <a:r>
              <a:rPr lang="en-US" altLang="en-US" sz="1400" dirty="0">
                <a:solidFill>
                  <a:srgbClr val="008C00"/>
                </a:solidFill>
                <a:latin typeface="Arial Unicode MS"/>
              </a:rPr>
              <a:t>1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))</a:t>
            </a: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}</a:t>
            </a:r>
            <a:r>
              <a:rPr lang="en-US" altLang="en-US" sz="1000" dirty="0"/>
              <a:t> </a:t>
            </a:r>
            <a:endParaRPr lang="en-US" altLang="en-US" sz="32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1E03F04-CF36-4735-A1B1-C78D7BEAA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913" y="1397676"/>
            <a:ext cx="4342856" cy="2031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Task 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makeTask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(</a:t>
            </a:r>
            <a:r>
              <a:rPr lang="en-US" altLang="en-US" sz="1400" b="1" dirty="0">
                <a:solidFill>
                  <a:srgbClr val="800000"/>
                </a:solidFill>
                <a:latin typeface="Arial Unicode MS"/>
              </a:rPr>
              <a:t>int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i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)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	Task 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task</a:t>
            </a: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	</a:t>
            </a:r>
            <a:r>
              <a:rPr lang="en-US" altLang="en-US" sz="1400" b="1" dirty="0">
                <a:solidFill>
                  <a:srgbClr val="800000"/>
                </a:solidFill>
                <a:latin typeface="Arial Unicode MS"/>
              </a:rPr>
              <a:t>int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*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newData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=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(</a:t>
            </a:r>
            <a:r>
              <a:rPr lang="en-US" altLang="en-US" sz="1400" b="1" dirty="0">
                <a:solidFill>
                  <a:srgbClr val="800000"/>
                </a:solidFill>
                <a:latin typeface="Arial Unicode MS"/>
              </a:rPr>
              <a:t>int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*)</a:t>
            </a:r>
            <a:r>
              <a:rPr lang="en-US" altLang="en-US" sz="1400" dirty="0">
                <a:solidFill>
                  <a:srgbClr val="603000"/>
                </a:solidFill>
                <a:latin typeface="Arial Unicode MS"/>
              </a:rPr>
              <a:t>malloc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(</a:t>
            </a:r>
            <a:r>
              <a:rPr lang="en-US" altLang="en-US" sz="1400" b="1" dirty="0" err="1">
                <a:solidFill>
                  <a:srgbClr val="800000"/>
                </a:solidFill>
                <a:latin typeface="Arial Unicode MS"/>
              </a:rPr>
              <a:t>sizeof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(</a:t>
            </a:r>
            <a:r>
              <a:rPr lang="en-US" altLang="en-US" sz="1400" b="1" dirty="0">
                <a:solidFill>
                  <a:srgbClr val="800000"/>
                </a:solidFill>
                <a:latin typeface="Arial Unicode MS"/>
              </a:rPr>
              <a:t>int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))</a:t>
            </a: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	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newData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[</a:t>
            </a:r>
            <a:r>
              <a:rPr lang="en-US" altLang="en-US" sz="1400" dirty="0">
                <a:solidFill>
                  <a:srgbClr val="008C00"/>
                </a:solidFill>
                <a:latin typeface="Arial Unicode MS"/>
              </a:rPr>
              <a:t>0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]=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i</a:t>
            </a: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	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task</a:t>
            </a:r>
            <a:r>
              <a:rPr lang="en-US" altLang="en-US" sz="1400" dirty="0" err="1">
                <a:solidFill>
                  <a:srgbClr val="808030"/>
                </a:solidFill>
                <a:latin typeface="Arial Unicode MS"/>
              </a:rPr>
              <a:t>.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data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=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newData</a:t>
            </a: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	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task</a:t>
            </a:r>
            <a:r>
              <a:rPr lang="en-US" altLang="en-US" sz="1400" dirty="0" err="1">
                <a:solidFill>
                  <a:srgbClr val="808030"/>
                </a:solidFill>
                <a:latin typeface="Arial Unicode MS"/>
              </a:rPr>
              <a:t>.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runTask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=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b="1" dirty="0" err="1">
                <a:solidFill>
                  <a:srgbClr val="000000"/>
                </a:solidFill>
                <a:latin typeface="Arial Unicode MS"/>
              </a:rPr>
              <a:t>printSomething</a:t>
            </a: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	</a:t>
            </a:r>
            <a:r>
              <a:rPr lang="en-US" altLang="en-US" sz="1400" b="1" dirty="0">
                <a:solidFill>
                  <a:srgbClr val="800000"/>
                </a:solidFill>
                <a:latin typeface="Arial Unicode MS"/>
              </a:rPr>
              <a:t>return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task</a:t>
            </a: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}</a:t>
            </a:r>
            <a:r>
              <a:rPr lang="en-US" altLang="en-US" sz="1000" dirty="0"/>
              <a:t> </a:t>
            </a:r>
            <a:endParaRPr lang="en-US" altLang="en-US" sz="3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642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Replicated Workers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92145" y="2060848"/>
            <a:ext cx="7897" cy="3672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983051" y="1988840"/>
            <a:ext cx="7898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8535694" y="1918614"/>
            <a:ext cx="1966" cy="3814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120337" y="1988840"/>
            <a:ext cx="13529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692545" y="1988840"/>
            <a:ext cx="0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104112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68017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25492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832304" y="213655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058135" y="1670797"/>
            <a:ext cx="625359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putTask</a:t>
            </a:r>
            <a:r>
              <a:rPr lang="en-US" altLang="en-US" dirty="0">
                <a:solidFill>
                  <a:srgbClr val="808030"/>
                </a:solidFill>
                <a:latin typeface="Arial Unicode MS"/>
              </a:rPr>
              <a:t>(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Task1</a:t>
            </a:r>
            <a:r>
              <a:rPr lang="en-US" altLang="en-US" dirty="0">
                <a:solidFill>
                  <a:srgbClr val="808030"/>
                </a:solidFill>
                <a:latin typeface="Arial Unicode MS"/>
              </a:rPr>
              <a:t>)</a:t>
            </a:r>
            <a:r>
              <a:rPr lang="en-US" altLang="en-US" dirty="0">
                <a:solidFill>
                  <a:srgbClr val="800080"/>
                </a:solidFill>
                <a:latin typeface="Arial Unicode MS"/>
              </a:rPr>
              <a:t>;</a:t>
            </a:r>
          </a:p>
          <a:p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putTask</a:t>
            </a:r>
            <a:r>
              <a:rPr lang="en-US" altLang="en-US" dirty="0">
                <a:solidFill>
                  <a:srgbClr val="808030"/>
                </a:solidFill>
                <a:latin typeface="Arial Unicode MS"/>
              </a:rPr>
              <a:t>(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Task2</a:t>
            </a:r>
            <a:r>
              <a:rPr lang="en-US" altLang="en-US" dirty="0">
                <a:solidFill>
                  <a:srgbClr val="808030"/>
                </a:solidFill>
                <a:latin typeface="Arial Unicode MS"/>
              </a:rPr>
              <a:t>)</a:t>
            </a:r>
            <a:r>
              <a:rPr lang="en-US" altLang="en-US" dirty="0">
                <a:solidFill>
                  <a:srgbClr val="800080"/>
                </a:solidFill>
                <a:latin typeface="Arial Unicode MS"/>
              </a:rPr>
              <a:t>;</a:t>
            </a:r>
          </a:p>
          <a:p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putTask</a:t>
            </a:r>
            <a:r>
              <a:rPr lang="en-US" altLang="en-US" dirty="0">
                <a:solidFill>
                  <a:srgbClr val="808030"/>
                </a:solidFill>
                <a:latin typeface="Arial Unicode MS"/>
              </a:rPr>
              <a:t>(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Task3</a:t>
            </a:r>
            <a:r>
              <a:rPr lang="en-US" altLang="en-US" dirty="0">
                <a:solidFill>
                  <a:srgbClr val="808030"/>
                </a:solidFill>
                <a:latin typeface="Arial Unicode MS"/>
              </a:rPr>
              <a:t>)</a:t>
            </a:r>
            <a:r>
              <a:rPr lang="en-US" altLang="en-US" dirty="0">
                <a:solidFill>
                  <a:srgbClr val="800080"/>
                </a:solidFill>
                <a:latin typeface="Arial Unicode MS"/>
              </a:rPr>
              <a:t>;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……</a:t>
            </a:r>
            <a:endParaRPr lang="en-US" dirty="0"/>
          </a:p>
          <a:p>
            <a:endParaRPr lang="en-US" dirty="0"/>
          </a:p>
          <a:p>
            <a:endParaRPr lang="en-US" sz="160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i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350100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3865653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225693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59033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954983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531962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4583832" y="2780928"/>
            <a:ext cx="0" cy="5760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3F793-7D5B-4C73-BB34-9FD49FCA86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864494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Replicated Workers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92145" y="2060848"/>
            <a:ext cx="7897" cy="3672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983051" y="1988840"/>
            <a:ext cx="7898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8535694" y="1918614"/>
            <a:ext cx="1966" cy="3814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120337" y="1988840"/>
            <a:ext cx="13529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692545" y="1988840"/>
            <a:ext cx="0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104112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68017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25492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832304" y="213655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01" y="2370861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855" y="23641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49" y="23641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09" y="2369394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954983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531962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8C299-4402-4C6D-9DCC-2376118E53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734126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C0C0C"/>
      </a:dk1>
      <a:lt1>
        <a:srgbClr val="247798"/>
      </a:lt1>
      <a:dk2>
        <a:srgbClr val="FFFFFF"/>
      </a:dk2>
      <a:lt2>
        <a:srgbClr val="E7E6E6"/>
      </a:lt2>
      <a:accent1>
        <a:srgbClr val="2477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5975</TotalTime>
  <Words>4070</Words>
  <Application>Microsoft Office PowerPoint</Application>
  <PresentationFormat>Widescreen</PresentationFormat>
  <Paragraphs>2352</Paragraphs>
  <Slides>118</Slides>
  <Notes>102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6" baseType="lpstr">
      <vt:lpstr>Arial</vt:lpstr>
      <vt:lpstr>Arial Unicode MS</vt:lpstr>
      <vt:lpstr>Calibri</vt:lpstr>
      <vt:lpstr>Cambria Math</vt:lpstr>
      <vt:lpstr>Consolas</vt:lpstr>
      <vt:lpstr>Courier New</vt:lpstr>
      <vt:lpstr>Wingdings</vt:lpstr>
      <vt:lpstr>Office Theme</vt:lpstr>
      <vt:lpstr>Arhitecturi Paralele Abordarea algoritmilor în mod paralel</vt:lpstr>
      <vt:lpstr>PowerPoint Presentation</vt:lpstr>
      <vt:lpstr>Rank Sort</vt:lpstr>
      <vt:lpstr>Rank Sort</vt:lpstr>
      <vt:lpstr>Rank Sort</vt:lpstr>
      <vt:lpstr>Rank Sort</vt:lpstr>
      <vt:lpstr>Rank Sort</vt:lpstr>
      <vt:lpstr>Rank Sort</vt:lpstr>
      <vt:lpstr>Rank Sort</vt:lpstr>
      <vt:lpstr>Rank Sort</vt:lpstr>
      <vt:lpstr>Rank Sort</vt:lpstr>
      <vt:lpstr>Rank Sort</vt:lpstr>
      <vt:lpstr>Rank Sort</vt:lpstr>
      <vt:lpstr>Rank Sort</vt:lpstr>
      <vt:lpstr>Rank Sort</vt:lpstr>
      <vt:lpstr>Rank Sort</vt:lpstr>
      <vt:lpstr>Rank Sort</vt:lpstr>
      <vt:lpstr>Rank Sort</vt:lpstr>
      <vt:lpstr>Rank Sort</vt:lpstr>
      <vt:lpstr>Rank Sort</vt:lpstr>
      <vt:lpstr>Rank Sort</vt:lpstr>
      <vt:lpstr>Rank Sort Paralel</vt:lpstr>
      <vt:lpstr>Rank Sort Paralel</vt:lpstr>
      <vt:lpstr>Rank Sort Paralel</vt:lpstr>
      <vt:lpstr>Rank Sort Paralel</vt:lpstr>
      <vt:lpstr>Rank Sort Paralel</vt:lpstr>
      <vt:lpstr>PowerPoint Presentation</vt:lpstr>
      <vt:lpstr>Algoritm merge</vt:lpstr>
      <vt:lpstr>Algoritm merge</vt:lpstr>
      <vt:lpstr>Algoritm merge</vt:lpstr>
      <vt:lpstr>Algoritm merge</vt:lpstr>
      <vt:lpstr>Algoritm merge</vt:lpstr>
      <vt:lpstr>Algoritm merge</vt:lpstr>
      <vt:lpstr>Algoritm merge</vt:lpstr>
      <vt:lpstr>Algoritm merge</vt:lpstr>
      <vt:lpstr>Algoritm merge</vt:lpstr>
      <vt:lpstr>Algoritm merge</vt:lpstr>
      <vt:lpstr>Algoritm merge</vt:lpstr>
      <vt:lpstr>Algoritm merge</vt:lpstr>
      <vt:lpstr>Algoritm merge</vt:lpstr>
      <vt:lpstr>PowerPoint Presentation</vt:lpstr>
      <vt:lpstr>Algoritm merge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PowerPoint Presentation</vt:lpstr>
      <vt:lpstr>Merge sort paralel</vt:lpstr>
      <vt:lpstr>Merge sort paralel</vt:lpstr>
      <vt:lpstr>Merge sort paralel</vt:lpstr>
      <vt:lpstr>Merge sort paralel</vt:lpstr>
      <vt:lpstr>Merge sort paralel</vt:lpstr>
      <vt:lpstr>Merge sort paralel</vt:lpstr>
      <vt:lpstr>Merge sort paralel</vt:lpstr>
      <vt:lpstr>Merge sort paralel - complexitate</vt:lpstr>
      <vt:lpstr>Merge sort paralel - complexitate</vt:lpstr>
      <vt:lpstr>Merge sort paralel - complexitate</vt:lpstr>
      <vt:lpstr>PowerPoint Presentation</vt:lpstr>
      <vt:lpstr>Căutare binară</vt:lpstr>
      <vt:lpstr>Căutare binară</vt:lpstr>
      <vt:lpstr>Căutare binară</vt:lpstr>
      <vt:lpstr>Căutare binară</vt:lpstr>
      <vt:lpstr>Căutare binară</vt:lpstr>
      <vt:lpstr>Căutare binară</vt:lpstr>
      <vt:lpstr>PowerPoint Presentation</vt:lpstr>
      <vt:lpstr>Căutare paralelă – implementare naivă</vt:lpstr>
      <vt:lpstr>Căutare paralelă – implementare naivă</vt:lpstr>
      <vt:lpstr>Căutare paralelă – implementare naivă</vt:lpstr>
      <vt:lpstr>Căutare paralelă – implementare naivă</vt:lpstr>
      <vt:lpstr>Căutare paralelă – implementare naivă</vt:lpstr>
      <vt:lpstr>Căutare paralelă – implementare naivă</vt:lpstr>
      <vt:lpstr>PowerPoint Presentation</vt:lpstr>
      <vt:lpstr>Căutare paralelă</vt:lpstr>
      <vt:lpstr>Căutare paralelă</vt:lpstr>
      <vt:lpstr>Căutare paralelă</vt:lpstr>
      <vt:lpstr>Căutare paralelă</vt:lpstr>
      <vt:lpstr>Căutare paralelă</vt:lpstr>
      <vt:lpstr>Căutare paralelă – soluția 2</vt:lpstr>
      <vt:lpstr>Căutare paralelă – soluția 2</vt:lpstr>
      <vt:lpstr>Căutare paralelă – soluția 2</vt:lpstr>
      <vt:lpstr>Căutare paralelă – soluția 2</vt:lpstr>
      <vt:lpstr>Căutare paralelă – soluția 2</vt:lpstr>
      <vt:lpstr>Căutare paralelă - Complexitate</vt:lpstr>
      <vt:lpstr>Căutare paralelă - Complexitate</vt:lpstr>
      <vt:lpstr>Căutare paralelă - Complexitate</vt:lpstr>
      <vt:lpstr>PowerPoint Presentation</vt:lpstr>
      <vt:lpstr>Merge sort paralel - idee</vt:lpstr>
      <vt:lpstr>PowerPoint Presentation</vt:lpstr>
      <vt:lpstr>Executor Service  sau  Replicated Workers sau Thread Pool     Abordare de probleme recursive în paralel</vt:lpstr>
      <vt:lpstr>Replicated Workers</vt:lpstr>
      <vt:lpstr>Replicated Workers</vt:lpstr>
      <vt:lpstr>Replicated Workers</vt:lpstr>
      <vt:lpstr>Replicated Workers</vt:lpstr>
      <vt:lpstr>Replicated Workers</vt:lpstr>
      <vt:lpstr>Replicated Workers</vt:lpstr>
      <vt:lpstr>Replicated Workers</vt:lpstr>
      <vt:lpstr>Replicated Workers</vt:lpstr>
      <vt:lpstr>Replicated Workers</vt:lpstr>
      <vt:lpstr>Replicated Workers</vt:lpstr>
      <vt:lpstr>PowerPoint Presentation</vt:lpstr>
      <vt:lpstr>N Queens Problem</vt:lpstr>
      <vt:lpstr>N Queens Problem</vt:lpstr>
      <vt:lpstr>N Queens Problem</vt:lpstr>
      <vt:lpstr>N Queens Problem</vt:lpstr>
      <vt:lpstr>N Queens Problem</vt:lpstr>
      <vt:lpstr>N Queens Problem – Soluție</vt:lpstr>
      <vt:lpstr>N Queens Problem – Soluție</vt:lpstr>
      <vt:lpstr>N Queens Problem – Soluție</vt:lpstr>
      <vt:lpstr>N Queens Problem – Soluție</vt:lpstr>
      <vt:lpstr>N Queens Problem – Soluție paralelă</vt:lpstr>
      <vt:lpstr>N Queens Problem – Soluție paralelă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2021-10-26T11:20:40Z</dcterms:modified>
</cp:coreProperties>
</file>